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77d36a7d0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7199954c94349"/>
  </p:sldMasterIdLst>
  <p:sldIdLst>
    <p:sldId xmlns:r="http://schemas.openxmlformats.org/officeDocument/2006/relationships" id="256" r:id="Rc4ed7732ea3946d9"/>
    <p:sldId xmlns:r="http://schemas.openxmlformats.org/officeDocument/2006/relationships" id="257" r:id="Re850b761014d4de8"/>
    <p:sldId xmlns:r="http://schemas.openxmlformats.org/officeDocument/2006/relationships" id="258" r:id="R817b30a148da47b4"/>
    <p:sldId xmlns:r="http://schemas.openxmlformats.org/officeDocument/2006/relationships" id="259" r:id="R2e1824aa132a43c0"/>
    <p:sldId xmlns:r="http://schemas.openxmlformats.org/officeDocument/2006/relationships" id="260" r:id="R5f555d13c96b4aca"/>
    <p:sldId xmlns:r="http://schemas.openxmlformats.org/officeDocument/2006/relationships" id="261" r:id="Rd365d4a557e4421b"/>
    <p:sldId xmlns:r="http://schemas.openxmlformats.org/officeDocument/2006/relationships" id="262" r:id="Ra4868911a39f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7199954c94349" /><Relationship Type="http://schemas.openxmlformats.org/officeDocument/2006/relationships/slide" Target="/ppt/slides/slide1.xml" Id="Rc4ed7732ea3946d9" /><Relationship Type="http://schemas.openxmlformats.org/officeDocument/2006/relationships/slide" Target="/ppt/slides/slide2.xml" Id="Re850b761014d4de8" /><Relationship Type="http://schemas.openxmlformats.org/officeDocument/2006/relationships/slide" Target="/ppt/slides/slide3.xml" Id="R817b30a148da47b4" /><Relationship Type="http://schemas.openxmlformats.org/officeDocument/2006/relationships/slide" Target="/ppt/slides/slide4.xml" Id="R2e1824aa132a43c0" /><Relationship Type="http://schemas.openxmlformats.org/officeDocument/2006/relationships/slide" Target="/ppt/slides/slide5.xml" Id="R5f555d13c96b4aca" /><Relationship Type="http://schemas.openxmlformats.org/officeDocument/2006/relationships/slide" Target="/ppt/slides/slide6.xml" Id="Rd365d4a557e4421b" /><Relationship Type="http://schemas.openxmlformats.org/officeDocument/2006/relationships/slide" Target="/ppt/slides/slide7.xml" Id="Ra4868911a39f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ba955793b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1d83ed52542b5" /><Relationship Type="http://schemas.openxmlformats.org/officeDocument/2006/relationships/theme" Target="/ppt/slideMasters/theme/theme1.xml" Id="R0849fed7cedd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1d83ed525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069f66805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8dd48a587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dbc08a47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89fded4f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d2af420f4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1555cdf5d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2ef8ad03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CALCULO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BRÅTHE-STOREIDE ANNE C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CAROLINE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EINAR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SØVIKNES KARI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Hjortestigen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961 087 392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