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35837bc57b4b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2e4e280bdf40e3"/>
  </p:sldMasterIdLst>
  <p:sldIdLst>
    <p:sldId xmlns:r="http://schemas.openxmlformats.org/officeDocument/2006/relationships" id="256" r:id="R8d85715c5fa04da7"/>
    <p:sldId xmlns:r="http://schemas.openxmlformats.org/officeDocument/2006/relationships" id="257" r:id="R06eb99b1ac14497f"/>
    <p:sldId xmlns:r="http://schemas.openxmlformats.org/officeDocument/2006/relationships" id="258" r:id="R04940cf3d8a44017"/>
    <p:sldId xmlns:r="http://schemas.openxmlformats.org/officeDocument/2006/relationships" id="259" r:id="Rcc75f273435d4fd4"/>
    <p:sldId xmlns:r="http://schemas.openxmlformats.org/officeDocument/2006/relationships" id="260" r:id="R02f8585eb9844bfb"/>
    <p:sldId xmlns:r="http://schemas.openxmlformats.org/officeDocument/2006/relationships" id="261" r:id="R03e61d66e94c4b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e4e280bdf40e3" /><Relationship Type="http://schemas.openxmlformats.org/officeDocument/2006/relationships/slide" Target="/ppt/slides/slide1.xml" Id="R8d85715c5fa04da7" /><Relationship Type="http://schemas.openxmlformats.org/officeDocument/2006/relationships/slide" Target="/ppt/slides/slide2.xml" Id="R06eb99b1ac14497f" /><Relationship Type="http://schemas.openxmlformats.org/officeDocument/2006/relationships/slide" Target="/ppt/slides/slide3.xml" Id="R04940cf3d8a44017" /><Relationship Type="http://schemas.openxmlformats.org/officeDocument/2006/relationships/slide" Target="/ppt/slides/slide4.xml" Id="Rcc75f273435d4fd4" /><Relationship Type="http://schemas.openxmlformats.org/officeDocument/2006/relationships/slide" Target="/ppt/slides/slide5.xml" Id="R02f8585eb9844bfb" /><Relationship Type="http://schemas.openxmlformats.org/officeDocument/2006/relationships/slide" Target="/ppt/slides/slide6.xml" Id="R03e61d66e94c4b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07cdec8dd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1689b9c2f4fd2" /><Relationship Type="http://schemas.openxmlformats.org/officeDocument/2006/relationships/theme" Target="/ppt/slideMasters/theme/theme1.xml" Id="R750854a4b806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c1689b9c2f4f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3b83237a845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ea610b75342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33a69be9d4c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370073877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2c551cac74f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3b07eec414a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EESS MELSOMVIKVEIEN 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MELSOMVIKVEIEN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EESS MELSOMVIKVEIEN 7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MELSOMVIKVEIEN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MELSOMVIKVEIEN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MELSOMVIKVEIEN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EESS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MELSOMVIKVEIEN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961 129 079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MELSOMVIKVEIEN 7 AS</a:t>
            </a:r>
          </a:p>
        </p:txBody>
      </p:sp>
    </p:spTree>
  </p:cSld>
  <p:clrMapOvr>
    <a:masterClrMapping xmlns:a="http://schemas.openxmlformats.org/drawingml/2006/main"/>
  </p:clrMapOvr>
</p:sld>
</file>