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bc0c9594c0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6fad54e1c40d6"/>
  </p:sldMasterIdLst>
  <p:sldIdLst>
    <p:sldId xmlns:r="http://schemas.openxmlformats.org/officeDocument/2006/relationships" id="256" r:id="R23e8e483fbd44e7a"/>
    <p:sldId xmlns:r="http://schemas.openxmlformats.org/officeDocument/2006/relationships" id="257" r:id="Rfb7ecfbcda224d16"/>
    <p:sldId xmlns:r="http://schemas.openxmlformats.org/officeDocument/2006/relationships" id="258" r:id="Rbabc078eafee4e02"/>
    <p:sldId xmlns:r="http://schemas.openxmlformats.org/officeDocument/2006/relationships" id="259" r:id="Rbcdf230f73fa42c2"/>
    <p:sldId xmlns:r="http://schemas.openxmlformats.org/officeDocument/2006/relationships" id="260" r:id="Rb2d78df1a51743bc"/>
    <p:sldId xmlns:r="http://schemas.openxmlformats.org/officeDocument/2006/relationships" id="261" r:id="R082d64d7678d41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6fad54e1c40d6" /><Relationship Type="http://schemas.openxmlformats.org/officeDocument/2006/relationships/slide" Target="/ppt/slides/slide1.xml" Id="R23e8e483fbd44e7a" /><Relationship Type="http://schemas.openxmlformats.org/officeDocument/2006/relationships/slide" Target="/ppt/slides/slide2.xml" Id="Rfb7ecfbcda224d16" /><Relationship Type="http://schemas.openxmlformats.org/officeDocument/2006/relationships/slide" Target="/ppt/slides/slide3.xml" Id="Rbabc078eafee4e02" /><Relationship Type="http://schemas.openxmlformats.org/officeDocument/2006/relationships/slide" Target="/ppt/slides/slide4.xml" Id="Rbcdf230f73fa42c2" /><Relationship Type="http://schemas.openxmlformats.org/officeDocument/2006/relationships/slide" Target="/ppt/slides/slide5.xml" Id="Rb2d78df1a51743bc" /><Relationship Type="http://schemas.openxmlformats.org/officeDocument/2006/relationships/slide" Target="/ppt/slides/slide6.xml" Id="R082d64d7678d41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e1e09a4fb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699c7e9724fb2" /><Relationship Type="http://schemas.openxmlformats.org/officeDocument/2006/relationships/theme" Target="/ppt/slideMasters/theme/theme1.xml" Id="R86efcdca40fb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699c7e9724f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1a41b5b65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dfac838804a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f80b6249a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887f7620d49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1597115dc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d385df17243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