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d33aba69e644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7f7d379b14e84"/>
  </p:sldMasterIdLst>
  <p:sldIdLst>
    <p:sldId xmlns:r="http://schemas.openxmlformats.org/officeDocument/2006/relationships" id="256" r:id="R22a12bc815434f64"/>
    <p:sldId xmlns:r="http://schemas.openxmlformats.org/officeDocument/2006/relationships" id="257" r:id="R73680763de324e4b"/>
    <p:sldId xmlns:r="http://schemas.openxmlformats.org/officeDocument/2006/relationships" id="258" r:id="R051a6fae282946dd"/>
    <p:sldId xmlns:r="http://schemas.openxmlformats.org/officeDocument/2006/relationships" id="259" r:id="R592021bcea964bfc"/>
    <p:sldId xmlns:r="http://schemas.openxmlformats.org/officeDocument/2006/relationships" id="260" r:id="R52b189578eef411a"/>
    <p:sldId xmlns:r="http://schemas.openxmlformats.org/officeDocument/2006/relationships" id="261" r:id="Rb595e1f962944341"/>
    <p:sldId xmlns:r="http://schemas.openxmlformats.org/officeDocument/2006/relationships" id="262" r:id="Rf0d146ac6d8f4a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7f7d379b14e84" /><Relationship Type="http://schemas.openxmlformats.org/officeDocument/2006/relationships/slide" Target="/ppt/slides/slide1.xml" Id="R22a12bc815434f64" /><Relationship Type="http://schemas.openxmlformats.org/officeDocument/2006/relationships/slide" Target="/ppt/slides/slide2.xml" Id="R73680763de324e4b" /><Relationship Type="http://schemas.openxmlformats.org/officeDocument/2006/relationships/slide" Target="/ppt/slides/slide3.xml" Id="R051a6fae282946dd" /><Relationship Type="http://schemas.openxmlformats.org/officeDocument/2006/relationships/slide" Target="/ppt/slides/slide4.xml" Id="R592021bcea964bfc" /><Relationship Type="http://schemas.openxmlformats.org/officeDocument/2006/relationships/slide" Target="/ppt/slides/slide5.xml" Id="R52b189578eef411a" /><Relationship Type="http://schemas.openxmlformats.org/officeDocument/2006/relationships/slide" Target="/ppt/slides/slide6.xml" Id="Rb595e1f962944341" /><Relationship Type="http://schemas.openxmlformats.org/officeDocument/2006/relationships/slide" Target="/ppt/slides/slide7.xml" Id="Rf0d146ac6d8f4a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3d8b360f0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47845a6044af4" /><Relationship Type="http://schemas.openxmlformats.org/officeDocument/2006/relationships/theme" Target="/ppt/slideMasters/theme/theme1.xml" Id="Rac676871699546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f47845a6044a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e100c8683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d503e520a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1eadf641f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c99244dca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5747d4eaa4b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952e29a0b4f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20012e3c743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 KJØTT OG DAGLIGVARE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92 143 864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3 221 271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15 466 231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LØKKEN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LØKKEN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LØKKEN-FURULUND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LØKKEN-FURULUND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