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992580f2c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ecb453b7d4f55"/>
  </p:sldMasterIdLst>
  <p:sldIdLst>
    <p:sldId xmlns:r="http://schemas.openxmlformats.org/officeDocument/2006/relationships" id="256" r:id="Rfd21ebb78a954227"/>
    <p:sldId xmlns:r="http://schemas.openxmlformats.org/officeDocument/2006/relationships" id="257" r:id="R6deb2f951baf471c"/>
    <p:sldId xmlns:r="http://schemas.openxmlformats.org/officeDocument/2006/relationships" id="258" r:id="Rc2baf166d9c1493d"/>
    <p:sldId xmlns:r="http://schemas.openxmlformats.org/officeDocument/2006/relationships" id="259" r:id="R643d7bf60b414833"/>
    <p:sldId xmlns:r="http://schemas.openxmlformats.org/officeDocument/2006/relationships" id="260" r:id="R46458d69c9af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ecb453b7d4f55" /><Relationship Type="http://schemas.openxmlformats.org/officeDocument/2006/relationships/slide" Target="/ppt/slides/slide1.xml" Id="Rfd21ebb78a954227" /><Relationship Type="http://schemas.openxmlformats.org/officeDocument/2006/relationships/slide" Target="/ppt/slides/slide2.xml" Id="R6deb2f951baf471c" /><Relationship Type="http://schemas.openxmlformats.org/officeDocument/2006/relationships/slide" Target="/ppt/slides/slide3.xml" Id="Rc2baf166d9c1493d" /><Relationship Type="http://schemas.openxmlformats.org/officeDocument/2006/relationships/slide" Target="/ppt/slides/slide4.xml" Id="R643d7bf60b414833" /><Relationship Type="http://schemas.openxmlformats.org/officeDocument/2006/relationships/slide" Target="/ppt/slides/slide5.xml" Id="R46458d69c9af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73c40ca3f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3398b24e6415d" /><Relationship Type="http://schemas.openxmlformats.org/officeDocument/2006/relationships/theme" Target="/ppt/slideMasters/theme/theme1.xml" Id="Rd37821d0c7ba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3398b24e6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494e342d0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e0ec7bdeb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249415654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0f8961ad4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75230b6ec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SALANGEN KOMMUNE ble etablert [år] og holder til i Sjøvegan.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9350 Sjøvegan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17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961 416 388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