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259f7ce6a245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f768ab51c04a26"/>
  </p:sldMasterIdLst>
  <p:sldIdLst>
    <p:sldId xmlns:r="http://schemas.openxmlformats.org/officeDocument/2006/relationships" id="256" r:id="R908da1ae35a846ac"/>
    <p:sldId xmlns:r="http://schemas.openxmlformats.org/officeDocument/2006/relationships" id="257" r:id="Rbed1c31a6faf47f8"/>
    <p:sldId xmlns:r="http://schemas.openxmlformats.org/officeDocument/2006/relationships" id="258" r:id="Rb7a16be2735144af"/>
    <p:sldId xmlns:r="http://schemas.openxmlformats.org/officeDocument/2006/relationships" id="259" r:id="R5ad129eccb3443b7"/>
    <p:sldId xmlns:r="http://schemas.openxmlformats.org/officeDocument/2006/relationships" id="260" r:id="R65e00c13657345e2"/>
    <p:sldId xmlns:r="http://schemas.openxmlformats.org/officeDocument/2006/relationships" id="261" r:id="Ra5d598df202e455c"/>
    <p:sldId xmlns:r="http://schemas.openxmlformats.org/officeDocument/2006/relationships" id="262" r:id="R23b90362fc284e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f768ab51c04a26" /><Relationship Type="http://schemas.openxmlformats.org/officeDocument/2006/relationships/slide" Target="/ppt/slides/slide1.xml" Id="R908da1ae35a846ac" /><Relationship Type="http://schemas.openxmlformats.org/officeDocument/2006/relationships/slide" Target="/ppt/slides/slide2.xml" Id="Rbed1c31a6faf47f8" /><Relationship Type="http://schemas.openxmlformats.org/officeDocument/2006/relationships/slide" Target="/ppt/slides/slide3.xml" Id="Rb7a16be2735144af" /><Relationship Type="http://schemas.openxmlformats.org/officeDocument/2006/relationships/slide" Target="/ppt/slides/slide4.xml" Id="R5ad129eccb3443b7" /><Relationship Type="http://schemas.openxmlformats.org/officeDocument/2006/relationships/slide" Target="/ppt/slides/slide5.xml" Id="R65e00c13657345e2" /><Relationship Type="http://schemas.openxmlformats.org/officeDocument/2006/relationships/slide" Target="/ppt/slides/slide6.xml" Id="Ra5d598df202e455c" /><Relationship Type="http://schemas.openxmlformats.org/officeDocument/2006/relationships/slide" Target="/ppt/slides/slide7.xml" Id="R23b90362fc284e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25ef71559942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b9c0304614597" /><Relationship Type="http://schemas.openxmlformats.org/officeDocument/2006/relationships/theme" Target="/ppt/slideMasters/theme/theme1.xml" Id="R587fdbcbe64848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bb9c03046145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2d12d58384b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ed9e0885147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5ebf82dad43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203b8a31a4d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90fb8848f4c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7588c96b148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9b9fb54dc45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WIBE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WIBE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WIBE EIENDOM AS ble etablert [år] og holder til i Bardufoss.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WIBE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WIBE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WIBE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301 475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7 299 481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7 426 665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WIBE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WIBE  –  58,2 %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WIBE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SIGRID WIBE  –  1,8 %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WIBE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9325 Bardufoss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961 459 400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WIBE EIENDOM AS</a:t>
            </a:r>
          </a:p>
        </p:txBody>
      </p:sp>
    </p:spTree>
  </p:cSld>
  <p:clrMapOvr>
    <a:masterClrMapping xmlns:a="http://schemas.openxmlformats.org/drawingml/2006/main"/>
  </p:clrMapOvr>
</p:sld>
</file>