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fb326ff99a4e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bd61b122ac4855"/>
  </p:sldMasterIdLst>
  <p:sldIdLst>
    <p:sldId xmlns:r="http://schemas.openxmlformats.org/officeDocument/2006/relationships" id="256" r:id="Re335ec988d0c4ed1"/>
    <p:sldId xmlns:r="http://schemas.openxmlformats.org/officeDocument/2006/relationships" id="257" r:id="R6bc8f5a2b4a64eb1"/>
    <p:sldId xmlns:r="http://schemas.openxmlformats.org/officeDocument/2006/relationships" id="258" r:id="R8e45e261a8474ac0"/>
    <p:sldId xmlns:r="http://schemas.openxmlformats.org/officeDocument/2006/relationships" id="259" r:id="Rd2782d439a5b422b"/>
    <p:sldId xmlns:r="http://schemas.openxmlformats.org/officeDocument/2006/relationships" id="260" r:id="R558143fdf66d4f4d"/>
    <p:sldId xmlns:r="http://schemas.openxmlformats.org/officeDocument/2006/relationships" id="261" r:id="Rdf4fe51d5d4f4e48"/>
    <p:sldId xmlns:r="http://schemas.openxmlformats.org/officeDocument/2006/relationships" id="262" r:id="R1c8f421db24349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bd61b122ac4855" /><Relationship Type="http://schemas.openxmlformats.org/officeDocument/2006/relationships/slide" Target="/ppt/slides/slide1.xml" Id="Re335ec988d0c4ed1" /><Relationship Type="http://schemas.openxmlformats.org/officeDocument/2006/relationships/slide" Target="/ppt/slides/slide2.xml" Id="R6bc8f5a2b4a64eb1" /><Relationship Type="http://schemas.openxmlformats.org/officeDocument/2006/relationships/slide" Target="/ppt/slides/slide3.xml" Id="R8e45e261a8474ac0" /><Relationship Type="http://schemas.openxmlformats.org/officeDocument/2006/relationships/slide" Target="/ppt/slides/slide4.xml" Id="Rd2782d439a5b422b" /><Relationship Type="http://schemas.openxmlformats.org/officeDocument/2006/relationships/slide" Target="/ppt/slides/slide5.xml" Id="R558143fdf66d4f4d" /><Relationship Type="http://schemas.openxmlformats.org/officeDocument/2006/relationships/slide" Target="/ppt/slides/slide6.xml" Id="Rdf4fe51d5d4f4e48" /><Relationship Type="http://schemas.openxmlformats.org/officeDocument/2006/relationships/slide" Target="/ppt/slides/slide7.xml" Id="R1c8f421db24349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7c070e522c4e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d3e72f5c541fb" /><Relationship Type="http://schemas.openxmlformats.org/officeDocument/2006/relationships/theme" Target="/ppt/slideMasters/theme/theme1.xml" Id="R58dddd98c17b4b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4d3e72f5c541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2a345d79449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d4b4e959c44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7f4329a8d49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1f2a630a945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60690cc924e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03d4d812e45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4feae91b549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MARKEDSBRYGGA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MARKEDSBRYGGA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MARKEDSBRYGGA EIENDOM AS ble etablert [år] og holder til i Stokmarknes.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MARKEDSBRYGGA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MARKEDSBRYGGA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MARKEDSBRYGGA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4 003 660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1 115 521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667 779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3 436 790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9 123 548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MARKEDSBRYGGA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EDVARDSEN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MARKEDSBRYGGA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Hadselfjordveien 294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8450 Stokmarknes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15 24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post@markedsbrygga.no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www.markedsbrygga.no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961 767 989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MARKEDSBRYGGA EIENDOM AS</a:t>
            </a:r>
          </a:p>
        </p:txBody>
      </p:sp>
    </p:spTree>
  </p:cSld>
  <p:clrMapOvr>
    <a:masterClrMapping xmlns:a="http://schemas.openxmlformats.org/drawingml/2006/main"/>
  </p:clrMapOvr>
</p:sld>
</file>