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3b36bbf55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c24aadf834209"/>
  </p:sldMasterIdLst>
  <p:sldIdLst>
    <p:sldId xmlns:r="http://schemas.openxmlformats.org/officeDocument/2006/relationships" id="256" r:id="Rdfcffa3aecbd4397"/>
    <p:sldId xmlns:r="http://schemas.openxmlformats.org/officeDocument/2006/relationships" id="257" r:id="R1f49322b51dd46b6"/>
    <p:sldId xmlns:r="http://schemas.openxmlformats.org/officeDocument/2006/relationships" id="258" r:id="Rde0379abca474ad5"/>
    <p:sldId xmlns:r="http://schemas.openxmlformats.org/officeDocument/2006/relationships" id="259" r:id="Rbfa66a415ff74b81"/>
    <p:sldId xmlns:r="http://schemas.openxmlformats.org/officeDocument/2006/relationships" id="260" r:id="Rdd149f9a8e18470c"/>
    <p:sldId xmlns:r="http://schemas.openxmlformats.org/officeDocument/2006/relationships" id="261" r:id="R0755ea028ff24878"/>
    <p:sldId xmlns:r="http://schemas.openxmlformats.org/officeDocument/2006/relationships" id="262" r:id="R1b9ff865c09d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24aadf834209" /><Relationship Type="http://schemas.openxmlformats.org/officeDocument/2006/relationships/slide" Target="/ppt/slides/slide1.xml" Id="Rdfcffa3aecbd4397" /><Relationship Type="http://schemas.openxmlformats.org/officeDocument/2006/relationships/slide" Target="/ppt/slides/slide2.xml" Id="R1f49322b51dd46b6" /><Relationship Type="http://schemas.openxmlformats.org/officeDocument/2006/relationships/slide" Target="/ppt/slides/slide3.xml" Id="Rde0379abca474ad5" /><Relationship Type="http://schemas.openxmlformats.org/officeDocument/2006/relationships/slide" Target="/ppt/slides/slide4.xml" Id="Rbfa66a415ff74b81" /><Relationship Type="http://schemas.openxmlformats.org/officeDocument/2006/relationships/slide" Target="/ppt/slides/slide5.xml" Id="Rdd149f9a8e18470c" /><Relationship Type="http://schemas.openxmlformats.org/officeDocument/2006/relationships/slide" Target="/ppt/slides/slide6.xml" Id="R0755ea028ff24878" /><Relationship Type="http://schemas.openxmlformats.org/officeDocument/2006/relationships/slide" Target="/ppt/slides/slide7.xml" Id="R1b9ff865c09d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6fc0385d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06a1bd57e4d8a" /><Relationship Type="http://schemas.openxmlformats.org/officeDocument/2006/relationships/theme" Target="/ppt/slideMasters/theme/theme1.xml" Id="R3918ce2a6ccd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06a1bd57e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c46fa5b5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eb57b6e0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effb5830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46df65c1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0158415f9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02c3ead8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b2b84b96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NATTLAND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NATTLAND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10 647 512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KIRKØEN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Jan-Erik Kirkøen, Bruksenhetsnummer H101, Ole Irgens'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nattland@rema.no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961 826 837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