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d1da69d6b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2dba7505241dc"/>
  </p:sldMasterIdLst>
  <p:sldIdLst>
    <p:sldId xmlns:r="http://schemas.openxmlformats.org/officeDocument/2006/relationships" id="256" r:id="Rb09aae10600a4f8f"/>
    <p:sldId xmlns:r="http://schemas.openxmlformats.org/officeDocument/2006/relationships" id="257" r:id="Rf0f30f5d7cbc43ff"/>
    <p:sldId xmlns:r="http://schemas.openxmlformats.org/officeDocument/2006/relationships" id="258" r:id="R4e720a612fb4440d"/>
    <p:sldId xmlns:r="http://schemas.openxmlformats.org/officeDocument/2006/relationships" id="259" r:id="R6120d95a1eea49d6"/>
    <p:sldId xmlns:r="http://schemas.openxmlformats.org/officeDocument/2006/relationships" id="260" r:id="Rcabdb763f24742f9"/>
    <p:sldId xmlns:r="http://schemas.openxmlformats.org/officeDocument/2006/relationships" id="261" r:id="R191c9ce7036049f0"/>
    <p:sldId xmlns:r="http://schemas.openxmlformats.org/officeDocument/2006/relationships" id="262" r:id="Ra8e3e3b820c0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2dba7505241dc" /><Relationship Type="http://schemas.openxmlformats.org/officeDocument/2006/relationships/slide" Target="/ppt/slides/slide1.xml" Id="Rb09aae10600a4f8f" /><Relationship Type="http://schemas.openxmlformats.org/officeDocument/2006/relationships/slide" Target="/ppt/slides/slide2.xml" Id="Rf0f30f5d7cbc43ff" /><Relationship Type="http://schemas.openxmlformats.org/officeDocument/2006/relationships/slide" Target="/ppt/slides/slide3.xml" Id="R4e720a612fb4440d" /><Relationship Type="http://schemas.openxmlformats.org/officeDocument/2006/relationships/slide" Target="/ppt/slides/slide4.xml" Id="R6120d95a1eea49d6" /><Relationship Type="http://schemas.openxmlformats.org/officeDocument/2006/relationships/slide" Target="/ppt/slides/slide5.xml" Id="Rcabdb763f24742f9" /><Relationship Type="http://schemas.openxmlformats.org/officeDocument/2006/relationships/slide" Target="/ppt/slides/slide6.xml" Id="R191c9ce7036049f0" /><Relationship Type="http://schemas.openxmlformats.org/officeDocument/2006/relationships/slide" Target="/ppt/slides/slide7.xml" Id="Ra8e3e3b820c0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23044cf7b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fedf909a24ae1" /><Relationship Type="http://schemas.openxmlformats.org/officeDocument/2006/relationships/theme" Target="/ppt/slideMasters/theme/theme1.xml" Id="Rc69208df9136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fedf909a2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7fbd6019d48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f3d149351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24fb6055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ecf2143be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48d6cfb60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8f89fd3f74b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20b4e0544b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PARTNERS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PARTNERS HOLDING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8 370 761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RUNE LESCHBRANDT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LILL LØSETH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Påskhusvegen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00 82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partnersholding@gmail.com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962 208 134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HOLDING AS</a:t>
            </a:r>
          </a:p>
        </p:txBody>
      </p:sp>
    </p:spTree>
  </p:cSld>
  <p:clrMapOvr>
    <a:masterClrMapping xmlns:a="http://schemas.openxmlformats.org/drawingml/2006/main"/>
  </p:clrMapOvr>
</p:sld>
</file>