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e4c98461cd4c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9c1439437b4c91"/>
  </p:sldMasterIdLst>
  <p:sldIdLst>
    <p:sldId xmlns:r="http://schemas.openxmlformats.org/officeDocument/2006/relationships" id="256" r:id="Ra0eee5a95b4f4eb2"/>
    <p:sldId xmlns:r="http://schemas.openxmlformats.org/officeDocument/2006/relationships" id="257" r:id="Ra387f6bfeb434dc4"/>
    <p:sldId xmlns:r="http://schemas.openxmlformats.org/officeDocument/2006/relationships" id="258" r:id="R85161a4bb4a3467e"/>
    <p:sldId xmlns:r="http://schemas.openxmlformats.org/officeDocument/2006/relationships" id="259" r:id="R81e4650bfa4e41ae"/>
    <p:sldId xmlns:r="http://schemas.openxmlformats.org/officeDocument/2006/relationships" id="260" r:id="Rd1a6e089018746b5"/>
    <p:sldId xmlns:r="http://schemas.openxmlformats.org/officeDocument/2006/relationships" id="261" r:id="Recc4d3b1ab5448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9c1439437b4c91" /><Relationship Type="http://schemas.openxmlformats.org/officeDocument/2006/relationships/slide" Target="/ppt/slides/slide1.xml" Id="Ra0eee5a95b4f4eb2" /><Relationship Type="http://schemas.openxmlformats.org/officeDocument/2006/relationships/slide" Target="/ppt/slides/slide2.xml" Id="Ra387f6bfeb434dc4" /><Relationship Type="http://schemas.openxmlformats.org/officeDocument/2006/relationships/slide" Target="/ppt/slides/slide3.xml" Id="R85161a4bb4a3467e" /><Relationship Type="http://schemas.openxmlformats.org/officeDocument/2006/relationships/slide" Target="/ppt/slides/slide4.xml" Id="R81e4650bfa4e41ae" /><Relationship Type="http://schemas.openxmlformats.org/officeDocument/2006/relationships/slide" Target="/ppt/slides/slide5.xml" Id="Rd1a6e089018746b5" /><Relationship Type="http://schemas.openxmlformats.org/officeDocument/2006/relationships/slide" Target="/ppt/slides/slide6.xml" Id="Recc4d3b1ab5448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1779ec95bc47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26ed89c2a432a" /><Relationship Type="http://schemas.openxmlformats.org/officeDocument/2006/relationships/theme" Target="/ppt/slideMasters/theme/theme1.xml" Id="R14180af8dcde45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826ed89c2a43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ba44f0d8346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40645414549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acd85fa7241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93fe1eea745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d42aab1c24a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612052b3f14e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BLÅ KORS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 KORS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BLÅ KORS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 KORS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 KORS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 KORS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316 160 384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−3 250 194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2 551 852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103 018 315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1 215 379 982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 KORS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03 27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post@blakors.no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962 323 855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 KORS NORGE</a:t>
            </a:r>
          </a:p>
        </p:txBody>
      </p:sp>
    </p:spTree>
  </p:cSld>
  <p:clrMapOvr>
    <a:masterClrMapping xmlns:a="http://schemas.openxmlformats.org/drawingml/2006/main"/>
  </p:clrMapOvr>
</p:sld>
</file>