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fb30067f8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21a3ac32f4337"/>
  </p:sldMasterIdLst>
  <p:sldIdLst>
    <p:sldId xmlns:r="http://schemas.openxmlformats.org/officeDocument/2006/relationships" id="256" r:id="R60ac65b36b59409a"/>
    <p:sldId xmlns:r="http://schemas.openxmlformats.org/officeDocument/2006/relationships" id="257" r:id="R430ef2c5481d4846"/>
    <p:sldId xmlns:r="http://schemas.openxmlformats.org/officeDocument/2006/relationships" id="258" r:id="Rb3462f4b4f0a40fd"/>
    <p:sldId xmlns:r="http://schemas.openxmlformats.org/officeDocument/2006/relationships" id="259" r:id="Rb6b25e3e68854fed"/>
    <p:sldId xmlns:r="http://schemas.openxmlformats.org/officeDocument/2006/relationships" id="260" r:id="R21c375081d06498e"/>
    <p:sldId xmlns:r="http://schemas.openxmlformats.org/officeDocument/2006/relationships" id="261" r:id="R263c183211e4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21a3ac32f4337" /><Relationship Type="http://schemas.openxmlformats.org/officeDocument/2006/relationships/slide" Target="/ppt/slides/slide1.xml" Id="R60ac65b36b59409a" /><Relationship Type="http://schemas.openxmlformats.org/officeDocument/2006/relationships/slide" Target="/ppt/slides/slide2.xml" Id="R430ef2c5481d4846" /><Relationship Type="http://schemas.openxmlformats.org/officeDocument/2006/relationships/slide" Target="/ppt/slides/slide3.xml" Id="Rb3462f4b4f0a40fd" /><Relationship Type="http://schemas.openxmlformats.org/officeDocument/2006/relationships/slide" Target="/ppt/slides/slide4.xml" Id="Rb6b25e3e68854fed" /><Relationship Type="http://schemas.openxmlformats.org/officeDocument/2006/relationships/slide" Target="/ppt/slides/slide5.xml" Id="R21c375081d06498e" /><Relationship Type="http://schemas.openxmlformats.org/officeDocument/2006/relationships/slide" Target="/ppt/slides/slide6.xml" Id="R263c183211e4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534f36a31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0613da893452c" /><Relationship Type="http://schemas.openxmlformats.org/officeDocument/2006/relationships/theme" Target="/ppt/slideMasters/theme/theme1.xml" Id="Rf50e239e349149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0613da893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23fa72fc9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3f6da0a7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e61c5c385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bb05b2fc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3a1e51903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89a6b344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HELENE SUNDELIN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HELENE SUNDELIN JOHANSEN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