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d7346ff3d646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c4644a228e411f"/>
  </p:sldMasterIdLst>
  <p:sldIdLst>
    <p:sldId xmlns:r="http://schemas.openxmlformats.org/officeDocument/2006/relationships" id="256" r:id="R7067303756784161"/>
    <p:sldId xmlns:r="http://schemas.openxmlformats.org/officeDocument/2006/relationships" id="257" r:id="R050315eb610c4851"/>
    <p:sldId xmlns:r="http://schemas.openxmlformats.org/officeDocument/2006/relationships" id="258" r:id="R9b4d5cd3fce34335"/>
    <p:sldId xmlns:r="http://schemas.openxmlformats.org/officeDocument/2006/relationships" id="259" r:id="Reae671956b424a28"/>
    <p:sldId xmlns:r="http://schemas.openxmlformats.org/officeDocument/2006/relationships" id="260" r:id="Rb9e11ca31bdd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4644a228e411f" /><Relationship Type="http://schemas.openxmlformats.org/officeDocument/2006/relationships/slide" Target="/ppt/slides/slide1.xml" Id="R7067303756784161" /><Relationship Type="http://schemas.openxmlformats.org/officeDocument/2006/relationships/slide" Target="/ppt/slides/slide2.xml" Id="R050315eb610c4851" /><Relationship Type="http://schemas.openxmlformats.org/officeDocument/2006/relationships/slide" Target="/ppt/slides/slide3.xml" Id="R9b4d5cd3fce34335" /><Relationship Type="http://schemas.openxmlformats.org/officeDocument/2006/relationships/slide" Target="/ppt/slides/slide4.xml" Id="Reae671956b424a28" /><Relationship Type="http://schemas.openxmlformats.org/officeDocument/2006/relationships/slide" Target="/ppt/slides/slide5.xml" Id="Rb9e11ca31bdd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d11b0f91c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e68d438064594" /><Relationship Type="http://schemas.openxmlformats.org/officeDocument/2006/relationships/theme" Target="/ppt/slideMasters/theme/theme1.xml" Id="R956ad2f8162d4b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3e68d4380645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4a46bdfcb43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80623ec5c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b86152c19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dd5586f82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32c9b6fa04f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BERLEVÅG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BERLEVÅG KOMMUNE ble etablert [år] og holder til i Berlevåg.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9980 Berlevåg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78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postmottak@berlevag.kommune.no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www.berlevag.kommune.no/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962 388 108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