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8434f1bc5e4e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b1aa26da8c4f43"/>
  </p:sldMasterIdLst>
  <p:sldIdLst>
    <p:sldId xmlns:r="http://schemas.openxmlformats.org/officeDocument/2006/relationships" id="256" r:id="Rb53bd585e870464f"/>
    <p:sldId xmlns:r="http://schemas.openxmlformats.org/officeDocument/2006/relationships" id="257" r:id="R37ef2928367044fe"/>
    <p:sldId xmlns:r="http://schemas.openxmlformats.org/officeDocument/2006/relationships" id="258" r:id="R02742756f0dc452c"/>
    <p:sldId xmlns:r="http://schemas.openxmlformats.org/officeDocument/2006/relationships" id="259" r:id="Rd6346b084af74185"/>
    <p:sldId xmlns:r="http://schemas.openxmlformats.org/officeDocument/2006/relationships" id="260" r:id="Rd99dbfe51b924845"/>
    <p:sldId xmlns:r="http://schemas.openxmlformats.org/officeDocument/2006/relationships" id="261" r:id="R556cb30c858748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b1aa26da8c4f43" /><Relationship Type="http://schemas.openxmlformats.org/officeDocument/2006/relationships/slide" Target="/ppt/slides/slide1.xml" Id="Rb53bd585e870464f" /><Relationship Type="http://schemas.openxmlformats.org/officeDocument/2006/relationships/slide" Target="/ppt/slides/slide2.xml" Id="R37ef2928367044fe" /><Relationship Type="http://schemas.openxmlformats.org/officeDocument/2006/relationships/slide" Target="/ppt/slides/slide3.xml" Id="R02742756f0dc452c" /><Relationship Type="http://schemas.openxmlformats.org/officeDocument/2006/relationships/slide" Target="/ppt/slides/slide4.xml" Id="Rd6346b084af74185" /><Relationship Type="http://schemas.openxmlformats.org/officeDocument/2006/relationships/slide" Target="/ppt/slides/slide5.xml" Id="Rd99dbfe51b924845" /><Relationship Type="http://schemas.openxmlformats.org/officeDocument/2006/relationships/slide" Target="/ppt/slides/slide6.xml" Id="R556cb30c858748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aca05b2a834f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1cf80166e4e14" /><Relationship Type="http://schemas.openxmlformats.org/officeDocument/2006/relationships/theme" Target="/ppt/slideMasters/theme/theme1.xml" Id="R7c9abb56e3a440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61cf80166e4e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cf8e5f83243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933590f6042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ea5e1c25848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150d3088e40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fb594772b4f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e69d179c04f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ØYE REVISJON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 Øye, Randi Øye, Teiterudbakken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2843 Eina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randi.oye@oyerevisjon.dk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www.oyerevisjon.no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962 583 024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