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bdb1c8d13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e67073f624dd5"/>
  </p:sldMasterIdLst>
  <p:sldIdLst>
    <p:sldId xmlns:r="http://schemas.openxmlformats.org/officeDocument/2006/relationships" id="256" r:id="R5351b553410648c8"/>
    <p:sldId xmlns:r="http://schemas.openxmlformats.org/officeDocument/2006/relationships" id="257" r:id="R29e1f7bb8ab14ef0"/>
    <p:sldId xmlns:r="http://schemas.openxmlformats.org/officeDocument/2006/relationships" id="258" r:id="Rbbcbcaec91274b81"/>
    <p:sldId xmlns:r="http://schemas.openxmlformats.org/officeDocument/2006/relationships" id="259" r:id="R68fc9be2c552440e"/>
    <p:sldId xmlns:r="http://schemas.openxmlformats.org/officeDocument/2006/relationships" id="260" r:id="Rbe41a5664cdb4978"/>
    <p:sldId xmlns:r="http://schemas.openxmlformats.org/officeDocument/2006/relationships" id="261" r:id="Rcddd09a732e3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e67073f624dd5" /><Relationship Type="http://schemas.openxmlformats.org/officeDocument/2006/relationships/slide" Target="/ppt/slides/slide1.xml" Id="R5351b553410648c8" /><Relationship Type="http://schemas.openxmlformats.org/officeDocument/2006/relationships/slide" Target="/ppt/slides/slide2.xml" Id="R29e1f7bb8ab14ef0" /><Relationship Type="http://schemas.openxmlformats.org/officeDocument/2006/relationships/slide" Target="/ppt/slides/slide3.xml" Id="Rbbcbcaec91274b81" /><Relationship Type="http://schemas.openxmlformats.org/officeDocument/2006/relationships/slide" Target="/ppt/slides/slide4.xml" Id="R68fc9be2c552440e" /><Relationship Type="http://schemas.openxmlformats.org/officeDocument/2006/relationships/slide" Target="/ppt/slides/slide5.xml" Id="Rbe41a5664cdb4978" /><Relationship Type="http://schemas.openxmlformats.org/officeDocument/2006/relationships/slide" Target="/ppt/slides/slide6.xml" Id="Rcddd09a732e3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25c2a183f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b80975ef477f" /><Relationship Type="http://schemas.openxmlformats.org/officeDocument/2006/relationships/theme" Target="/ppt/slideMasters/theme/theme1.xml" Id="R53fdeb9ccf60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7b80975ef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e94b1179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cc83aadf7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99aeb86e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9e5ec4bf5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a638a9abf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e4d9e6bc4d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