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d4d3acb3c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7143624bf40c4"/>
  </p:sldMasterIdLst>
  <p:sldIdLst>
    <p:sldId xmlns:r="http://schemas.openxmlformats.org/officeDocument/2006/relationships" id="256" r:id="Rf76a3281ad2c413d"/>
    <p:sldId xmlns:r="http://schemas.openxmlformats.org/officeDocument/2006/relationships" id="257" r:id="Rf1d9bce217a64e42"/>
    <p:sldId xmlns:r="http://schemas.openxmlformats.org/officeDocument/2006/relationships" id="258" r:id="R1e4154ed9b9a422d"/>
    <p:sldId xmlns:r="http://schemas.openxmlformats.org/officeDocument/2006/relationships" id="259" r:id="R29540bba1d154fac"/>
    <p:sldId xmlns:r="http://schemas.openxmlformats.org/officeDocument/2006/relationships" id="260" r:id="Rf9f17060154d4d2d"/>
    <p:sldId xmlns:r="http://schemas.openxmlformats.org/officeDocument/2006/relationships" id="261" r:id="R5ef04e1842084ed6"/>
    <p:sldId xmlns:r="http://schemas.openxmlformats.org/officeDocument/2006/relationships" id="262" r:id="R1bbe19df876b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7143624bf40c4" /><Relationship Type="http://schemas.openxmlformats.org/officeDocument/2006/relationships/slide" Target="/ppt/slides/slide1.xml" Id="Rf76a3281ad2c413d" /><Relationship Type="http://schemas.openxmlformats.org/officeDocument/2006/relationships/slide" Target="/ppt/slides/slide2.xml" Id="Rf1d9bce217a64e42" /><Relationship Type="http://schemas.openxmlformats.org/officeDocument/2006/relationships/slide" Target="/ppt/slides/slide3.xml" Id="R1e4154ed9b9a422d" /><Relationship Type="http://schemas.openxmlformats.org/officeDocument/2006/relationships/slide" Target="/ppt/slides/slide4.xml" Id="R29540bba1d154fac" /><Relationship Type="http://schemas.openxmlformats.org/officeDocument/2006/relationships/slide" Target="/ppt/slides/slide5.xml" Id="Rf9f17060154d4d2d" /><Relationship Type="http://schemas.openxmlformats.org/officeDocument/2006/relationships/slide" Target="/ppt/slides/slide6.xml" Id="R5ef04e1842084ed6" /><Relationship Type="http://schemas.openxmlformats.org/officeDocument/2006/relationships/slide" Target="/ppt/slides/slide7.xml" Id="R1bbe19df876b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13210020a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7fb383c3a4024" /><Relationship Type="http://schemas.openxmlformats.org/officeDocument/2006/relationships/theme" Target="/ppt/slideMasters/theme/theme1.xml" Id="R2993cba8a472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7fb383c3a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6a1dd5478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8ca74da5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636af0199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18d1b4779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df1e6de6c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c74b3a6649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eb92f038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