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0df714e53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a60346abf4def"/>
  </p:sldMasterIdLst>
  <p:sldIdLst>
    <p:sldId xmlns:r="http://schemas.openxmlformats.org/officeDocument/2006/relationships" id="256" r:id="R232709cb07094741"/>
    <p:sldId xmlns:r="http://schemas.openxmlformats.org/officeDocument/2006/relationships" id="257" r:id="Rfe8208f7e4084f82"/>
    <p:sldId xmlns:r="http://schemas.openxmlformats.org/officeDocument/2006/relationships" id="258" r:id="R96ef9a4d70d84809"/>
    <p:sldId xmlns:r="http://schemas.openxmlformats.org/officeDocument/2006/relationships" id="259" r:id="R98ad8e6606104050"/>
    <p:sldId xmlns:r="http://schemas.openxmlformats.org/officeDocument/2006/relationships" id="260" r:id="R27ad66541e084897"/>
    <p:sldId xmlns:r="http://schemas.openxmlformats.org/officeDocument/2006/relationships" id="261" r:id="Re11e16b9718e4095"/>
    <p:sldId xmlns:r="http://schemas.openxmlformats.org/officeDocument/2006/relationships" id="262" r:id="R6374280905bf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a60346abf4def" /><Relationship Type="http://schemas.openxmlformats.org/officeDocument/2006/relationships/slide" Target="/ppt/slides/slide1.xml" Id="R232709cb07094741" /><Relationship Type="http://schemas.openxmlformats.org/officeDocument/2006/relationships/slide" Target="/ppt/slides/slide2.xml" Id="Rfe8208f7e4084f82" /><Relationship Type="http://schemas.openxmlformats.org/officeDocument/2006/relationships/slide" Target="/ppt/slides/slide3.xml" Id="R96ef9a4d70d84809" /><Relationship Type="http://schemas.openxmlformats.org/officeDocument/2006/relationships/slide" Target="/ppt/slides/slide4.xml" Id="R98ad8e6606104050" /><Relationship Type="http://schemas.openxmlformats.org/officeDocument/2006/relationships/slide" Target="/ppt/slides/slide5.xml" Id="R27ad66541e084897" /><Relationship Type="http://schemas.openxmlformats.org/officeDocument/2006/relationships/slide" Target="/ppt/slides/slide6.xml" Id="Re11e16b9718e4095" /><Relationship Type="http://schemas.openxmlformats.org/officeDocument/2006/relationships/slide" Target="/ppt/slides/slide7.xml" Id="R6374280905bf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d5aa1463e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1bb90f8341f7" /><Relationship Type="http://schemas.openxmlformats.org/officeDocument/2006/relationships/theme" Target="/ppt/slideMasters/theme/theme1.xml" Id="R64229dab5fbe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01bb90f83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73b1910b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107f40c4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de30b42d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9da2e035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06b884d3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a7ba6f1c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6703fedf1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962 943 144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