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bd58821a2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51e1407dc494d"/>
  </p:sldMasterIdLst>
  <p:sldIdLst>
    <p:sldId xmlns:r="http://schemas.openxmlformats.org/officeDocument/2006/relationships" id="256" r:id="Ref0da4b4b8c6421b"/>
    <p:sldId xmlns:r="http://schemas.openxmlformats.org/officeDocument/2006/relationships" id="257" r:id="R19ea13bc193b43ff"/>
    <p:sldId xmlns:r="http://schemas.openxmlformats.org/officeDocument/2006/relationships" id="258" r:id="R3e28d97483114653"/>
    <p:sldId xmlns:r="http://schemas.openxmlformats.org/officeDocument/2006/relationships" id="259" r:id="R4883197f35564e67"/>
    <p:sldId xmlns:r="http://schemas.openxmlformats.org/officeDocument/2006/relationships" id="260" r:id="Rff0563b3dcf04481"/>
    <p:sldId xmlns:r="http://schemas.openxmlformats.org/officeDocument/2006/relationships" id="261" r:id="R7a12678e44774fa6"/>
    <p:sldId xmlns:r="http://schemas.openxmlformats.org/officeDocument/2006/relationships" id="262" r:id="Rbf942ba48f62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51e1407dc494d" /><Relationship Type="http://schemas.openxmlformats.org/officeDocument/2006/relationships/slide" Target="/ppt/slides/slide1.xml" Id="Ref0da4b4b8c6421b" /><Relationship Type="http://schemas.openxmlformats.org/officeDocument/2006/relationships/slide" Target="/ppt/slides/slide2.xml" Id="R19ea13bc193b43ff" /><Relationship Type="http://schemas.openxmlformats.org/officeDocument/2006/relationships/slide" Target="/ppt/slides/slide3.xml" Id="R3e28d97483114653" /><Relationship Type="http://schemas.openxmlformats.org/officeDocument/2006/relationships/slide" Target="/ppt/slides/slide4.xml" Id="R4883197f35564e67" /><Relationship Type="http://schemas.openxmlformats.org/officeDocument/2006/relationships/slide" Target="/ppt/slides/slide5.xml" Id="Rff0563b3dcf04481" /><Relationship Type="http://schemas.openxmlformats.org/officeDocument/2006/relationships/slide" Target="/ppt/slides/slide6.xml" Id="R7a12678e44774fa6" /><Relationship Type="http://schemas.openxmlformats.org/officeDocument/2006/relationships/slide" Target="/ppt/slides/slide7.xml" Id="Rbf942ba48f62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d24995fad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360f33bba46da" /><Relationship Type="http://schemas.openxmlformats.org/officeDocument/2006/relationships/theme" Target="/ppt/slideMasters/theme/theme1.xml" Id="R78919719ef7b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360f33bba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899c5993f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0db51b494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36678f62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5c0d459c2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1864a3766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d44349ce5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4caae4945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100 228 000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572 078 000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672 142 000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BONITA HOLDING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DACAPO HOLDING AS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INVEST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LULLY CATHRINE HEJE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962 954 081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