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d0057c3bf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00873174f4f53"/>
  </p:sldMasterIdLst>
  <p:sldIdLst>
    <p:sldId xmlns:r="http://schemas.openxmlformats.org/officeDocument/2006/relationships" id="256" r:id="R03f3e84a046f4ab6"/>
    <p:sldId xmlns:r="http://schemas.openxmlformats.org/officeDocument/2006/relationships" id="257" r:id="Rc7d73fd22eaa4bca"/>
    <p:sldId xmlns:r="http://schemas.openxmlformats.org/officeDocument/2006/relationships" id="258" r:id="R3fdf92344b9e4e18"/>
    <p:sldId xmlns:r="http://schemas.openxmlformats.org/officeDocument/2006/relationships" id="259" r:id="Rf6e67ba32bf643e7"/>
    <p:sldId xmlns:r="http://schemas.openxmlformats.org/officeDocument/2006/relationships" id="260" r:id="R587d65306ec94182"/>
    <p:sldId xmlns:r="http://schemas.openxmlformats.org/officeDocument/2006/relationships" id="261" r:id="Rcf3f7deb9eee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00873174f4f53" /><Relationship Type="http://schemas.openxmlformats.org/officeDocument/2006/relationships/slide" Target="/ppt/slides/slide1.xml" Id="R03f3e84a046f4ab6" /><Relationship Type="http://schemas.openxmlformats.org/officeDocument/2006/relationships/slide" Target="/ppt/slides/slide2.xml" Id="Rc7d73fd22eaa4bca" /><Relationship Type="http://schemas.openxmlformats.org/officeDocument/2006/relationships/slide" Target="/ppt/slides/slide3.xml" Id="R3fdf92344b9e4e18" /><Relationship Type="http://schemas.openxmlformats.org/officeDocument/2006/relationships/slide" Target="/ppt/slides/slide4.xml" Id="Rf6e67ba32bf643e7" /><Relationship Type="http://schemas.openxmlformats.org/officeDocument/2006/relationships/slide" Target="/ppt/slides/slide5.xml" Id="R587d65306ec94182" /><Relationship Type="http://schemas.openxmlformats.org/officeDocument/2006/relationships/slide" Target="/ppt/slides/slide6.xml" Id="Rcf3f7deb9eee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41da3c13d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292f9f3ff4245" /><Relationship Type="http://schemas.openxmlformats.org/officeDocument/2006/relationships/theme" Target="/ppt/slideMasters/theme/theme1.xml" Id="R3e2e9fe4860e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292f9f3ff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2daf1229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19068047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d3d93d7dc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2706d68c4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db2824c08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f20d77a0f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