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26609d704b4b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51362963374f18"/>
  </p:sldMasterIdLst>
  <p:sldIdLst>
    <p:sldId xmlns:r="http://schemas.openxmlformats.org/officeDocument/2006/relationships" id="256" r:id="R06f8269ee6f14ba6"/>
    <p:sldId xmlns:r="http://schemas.openxmlformats.org/officeDocument/2006/relationships" id="257" r:id="R288d4596c0f84ada"/>
    <p:sldId xmlns:r="http://schemas.openxmlformats.org/officeDocument/2006/relationships" id="258" r:id="Ra39e5cddb8e349fe"/>
    <p:sldId xmlns:r="http://schemas.openxmlformats.org/officeDocument/2006/relationships" id="259" r:id="Ra9ca3f02e25b4cb7"/>
    <p:sldId xmlns:r="http://schemas.openxmlformats.org/officeDocument/2006/relationships" id="260" r:id="Re87b27acfa4b4347"/>
    <p:sldId xmlns:r="http://schemas.openxmlformats.org/officeDocument/2006/relationships" id="261" r:id="Rf159b4962ba9487d"/>
    <p:sldId xmlns:r="http://schemas.openxmlformats.org/officeDocument/2006/relationships" id="262" r:id="R9164419c584e48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51362963374f18" /><Relationship Type="http://schemas.openxmlformats.org/officeDocument/2006/relationships/slide" Target="/ppt/slides/slide1.xml" Id="R06f8269ee6f14ba6" /><Relationship Type="http://schemas.openxmlformats.org/officeDocument/2006/relationships/slide" Target="/ppt/slides/slide2.xml" Id="R288d4596c0f84ada" /><Relationship Type="http://schemas.openxmlformats.org/officeDocument/2006/relationships/slide" Target="/ppt/slides/slide3.xml" Id="Ra39e5cddb8e349fe" /><Relationship Type="http://schemas.openxmlformats.org/officeDocument/2006/relationships/slide" Target="/ppt/slides/slide4.xml" Id="Ra9ca3f02e25b4cb7" /><Relationship Type="http://schemas.openxmlformats.org/officeDocument/2006/relationships/slide" Target="/ppt/slides/slide5.xml" Id="Re87b27acfa4b4347" /><Relationship Type="http://schemas.openxmlformats.org/officeDocument/2006/relationships/slide" Target="/ppt/slides/slide6.xml" Id="Rf159b4962ba9487d" /><Relationship Type="http://schemas.openxmlformats.org/officeDocument/2006/relationships/slide" Target="/ppt/slides/slide7.xml" Id="R9164419c584e48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1ba7f3722c4b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f651531b14e77" /><Relationship Type="http://schemas.openxmlformats.org/officeDocument/2006/relationships/theme" Target="/ppt/slideMasters/theme/theme1.xml" Id="R62e135ebd0674d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4f651531b14e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44425b507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4255b292d4f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daa0efceb41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43b8c9b0f41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c2be20f2345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02f7994684e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22b6d3cb04b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1 047 008 000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2 877 367 000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2 919 697 000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STØLE SVEIN  –  92,1 %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SVELE AS  –  7,9 %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962 964 591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AS</a:t>
            </a:r>
          </a:p>
        </p:txBody>
      </p:sp>
    </p:spTree>
  </p:cSld>
  <p:clrMapOvr>
    <a:masterClrMapping xmlns:a="http://schemas.openxmlformats.org/drawingml/2006/main"/>
  </p:clrMapOvr>
</p:sld>
</file>