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8085ddb0d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f2e088ebe4685"/>
  </p:sldMasterIdLst>
  <p:sldIdLst>
    <p:sldId xmlns:r="http://schemas.openxmlformats.org/officeDocument/2006/relationships" id="256" r:id="Rd07342e821124a72"/>
    <p:sldId xmlns:r="http://schemas.openxmlformats.org/officeDocument/2006/relationships" id="257" r:id="Re67b9a9bf430486f"/>
    <p:sldId xmlns:r="http://schemas.openxmlformats.org/officeDocument/2006/relationships" id="258" r:id="R8ef6afbfef7840cd"/>
    <p:sldId xmlns:r="http://schemas.openxmlformats.org/officeDocument/2006/relationships" id="259" r:id="R347693423e3a4f56"/>
    <p:sldId xmlns:r="http://schemas.openxmlformats.org/officeDocument/2006/relationships" id="260" r:id="R53665c5976ab4e7b"/>
    <p:sldId xmlns:r="http://schemas.openxmlformats.org/officeDocument/2006/relationships" id="261" r:id="R49d45e2b9846448b"/>
    <p:sldId xmlns:r="http://schemas.openxmlformats.org/officeDocument/2006/relationships" id="262" r:id="R9feb8816c09143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f2e088ebe4685" /><Relationship Type="http://schemas.openxmlformats.org/officeDocument/2006/relationships/slide" Target="/ppt/slides/slide1.xml" Id="Rd07342e821124a72" /><Relationship Type="http://schemas.openxmlformats.org/officeDocument/2006/relationships/slide" Target="/ppt/slides/slide2.xml" Id="Re67b9a9bf430486f" /><Relationship Type="http://schemas.openxmlformats.org/officeDocument/2006/relationships/slide" Target="/ppt/slides/slide3.xml" Id="R8ef6afbfef7840cd" /><Relationship Type="http://schemas.openxmlformats.org/officeDocument/2006/relationships/slide" Target="/ppt/slides/slide4.xml" Id="R347693423e3a4f56" /><Relationship Type="http://schemas.openxmlformats.org/officeDocument/2006/relationships/slide" Target="/ppt/slides/slide5.xml" Id="R53665c5976ab4e7b" /><Relationship Type="http://schemas.openxmlformats.org/officeDocument/2006/relationships/slide" Target="/ppt/slides/slide6.xml" Id="R49d45e2b9846448b" /><Relationship Type="http://schemas.openxmlformats.org/officeDocument/2006/relationships/slide" Target="/ppt/slides/slide7.xml" Id="R9feb8816c09143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33167e0da4b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1afac1a61482c" /><Relationship Type="http://schemas.openxmlformats.org/officeDocument/2006/relationships/theme" Target="/ppt/slideMasters/theme/theme1.xml" Id="R17b10d1009a646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1afac1a61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6df82b8e8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d7613d5d744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91cd8821146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d44a956ad42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7a440e6c746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7649829d84e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50cc0337f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47 393 647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8 662 670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7 152 803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9 326 681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23 782 477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WITH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DØVING JON ASLE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962 990 746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