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a93faf86a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c9065502e44e0"/>
  </p:sldMasterIdLst>
  <p:sldIdLst>
    <p:sldId xmlns:r="http://schemas.openxmlformats.org/officeDocument/2006/relationships" id="256" r:id="Rd8bebf5f569f4928"/>
    <p:sldId xmlns:r="http://schemas.openxmlformats.org/officeDocument/2006/relationships" id="257" r:id="Ra762c1bc41b44830"/>
    <p:sldId xmlns:r="http://schemas.openxmlformats.org/officeDocument/2006/relationships" id="258" r:id="R12ad006d27bf4a60"/>
    <p:sldId xmlns:r="http://schemas.openxmlformats.org/officeDocument/2006/relationships" id="259" r:id="R59eb5bd9cb2d4e0a"/>
    <p:sldId xmlns:r="http://schemas.openxmlformats.org/officeDocument/2006/relationships" id="260" r:id="R1f90f0322d954198"/>
    <p:sldId xmlns:r="http://schemas.openxmlformats.org/officeDocument/2006/relationships" id="261" r:id="R35e97718b8894951"/>
    <p:sldId xmlns:r="http://schemas.openxmlformats.org/officeDocument/2006/relationships" id="262" r:id="R50f41ffee3c2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c9065502e44e0" /><Relationship Type="http://schemas.openxmlformats.org/officeDocument/2006/relationships/slide" Target="/ppt/slides/slide1.xml" Id="Rd8bebf5f569f4928" /><Relationship Type="http://schemas.openxmlformats.org/officeDocument/2006/relationships/slide" Target="/ppt/slides/slide2.xml" Id="Ra762c1bc41b44830" /><Relationship Type="http://schemas.openxmlformats.org/officeDocument/2006/relationships/slide" Target="/ppt/slides/slide3.xml" Id="R12ad006d27bf4a60" /><Relationship Type="http://schemas.openxmlformats.org/officeDocument/2006/relationships/slide" Target="/ppt/slides/slide4.xml" Id="R59eb5bd9cb2d4e0a" /><Relationship Type="http://schemas.openxmlformats.org/officeDocument/2006/relationships/slide" Target="/ppt/slides/slide5.xml" Id="R1f90f0322d954198" /><Relationship Type="http://schemas.openxmlformats.org/officeDocument/2006/relationships/slide" Target="/ppt/slides/slide6.xml" Id="R35e97718b8894951" /><Relationship Type="http://schemas.openxmlformats.org/officeDocument/2006/relationships/slide" Target="/ppt/slides/slide7.xml" Id="R50f41ffee3c2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76f1641b2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7558d744461b" /><Relationship Type="http://schemas.openxmlformats.org/officeDocument/2006/relationships/theme" Target="/ppt/slideMasters/theme/theme1.xml" Id="R28f22baacf28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57558d744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1b776c696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9c6f325c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a246b40f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9b3d1e38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c57851ce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d519d4a2d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98419de2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