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21857e8613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67b4e727549bb"/>
  </p:sldMasterIdLst>
  <p:sldIdLst>
    <p:sldId xmlns:r="http://schemas.openxmlformats.org/officeDocument/2006/relationships" id="256" r:id="R432c426d2bbd4954"/>
    <p:sldId xmlns:r="http://schemas.openxmlformats.org/officeDocument/2006/relationships" id="257" r:id="R52d5e30d515a46f3"/>
    <p:sldId xmlns:r="http://schemas.openxmlformats.org/officeDocument/2006/relationships" id="258" r:id="Rbe77493d8f104c66"/>
    <p:sldId xmlns:r="http://schemas.openxmlformats.org/officeDocument/2006/relationships" id="259" r:id="R7d5b6deec6854a30"/>
    <p:sldId xmlns:r="http://schemas.openxmlformats.org/officeDocument/2006/relationships" id="260" r:id="Rd41cc621812049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67b4e727549bb" /><Relationship Type="http://schemas.openxmlformats.org/officeDocument/2006/relationships/slide" Target="/ppt/slides/slide1.xml" Id="R432c426d2bbd4954" /><Relationship Type="http://schemas.openxmlformats.org/officeDocument/2006/relationships/slide" Target="/ppt/slides/slide2.xml" Id="R52d5e30d515a46f3" /><Relationship Type="http://schemas.openxmlformats.org/officeDocument/2006/relationships/slide" Target="/ppt/slides/slide3.xml" Id="Rbe77493d8f104c66" /><Relationship Type="http://schemas.openxmlformats.org/officeDocument/2006/relationships/slide" Target="/ppt/slides/slide4.xml" Id="R7d5b6deec6854a30" /><Relationship Type="http://schemas.openxmlformats.org/officeDocument/2006/relationships/slide" Target="/ppt/slides/slide5.xml" Id="Rd41cc621812049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607b9475e45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1d58f49534789" /><Relationship Type="http://schemas.openxmlformats.org/officeDocument/2006/relationships/theme" Target="/ppt/slideMasters/theme/theme1.xml" Id="R6973424507a74b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51d58f495347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19c3c509f4f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4d2b1651e46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4103ad8a949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b32cb0f9342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439ae87e046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LOPPA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LOPPA KOMMUNE ble etablert [år] og holder til i Øksfjord.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1-3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9550 Øksfjord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963 063 237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LOPPA KOMMUNE</a:t>
            </a:r>
          </a:p>
        </p:txBody>
      </p:sp>
    </p:spTree>
  </p:cSld>
  <p:clrMapOvr>
    <a:masterClrMapping xmlns:a="http://schemas.openxmlformats.org/drawingml/2006/main"/>
  </p:clrMapOvr>
</p:sld>
</file>