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9abb4831c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f99244da247e6"/>
  </p:sldMasterIdLst>
  <p:sldIdLst>
    <p:sldId xmlns:r="http://schemas.openxmlformats.org/officeDocument/2006/relationships" id="256" r:id="R577b71fb404048cf"/>
    <p:sldId xmlns:r="http://schemas.openxmlformats.org/officeDocument/2006/relationships" id="257" r:id="R154da15c0e0a48c9"/>
    <p:sldId xmlns:r="http://schemas.openxmlformats.org/officeDocument/2006/relationships" id="258" r:id="R428a9135dec5475b"/>
    <p:sldId xmlns:r="http://schemas.openxmlformats.org/officeDocument/2006/relationships" id="259" r:id="Rcc22bf0266e04fb2"/>
    <p:sldId xmlns:r="http://schemas.openxmlformats.org/officeDocument/2006/relationships" id="260" r:id="Rb0284763a9444b73"/>
    <p:sldId xmlns:r="http://schemas.openxmlformats.org/officeDocument/2006/relationships" id="261" r:id="Ra50b1d28400d459d"/>
    <p:sldId xmlns:r="http://schemas.openxmlformats.org/officeDocument/2006/relationships" id="262" r:id="R4d18a6c9b0c24a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f99244da247e6" /><Relationship Type="http://schemas.openxmlformats.org/officeDocument/2006/relationships/slide" Target="/ppt/slides/slide1.xml" Id="R577b71fb404048cf" /><Relationship Type="http://schemas.openxmlformats.org/officeDocument/2006/relationships/slide" Target="/ppt/slides/slide2.xml" Id="R154da15c0e0a48c9" /><Relationship Type="http://schemas.openxmlformats.org/officeDocument/2006/relationships/slide" Target="/ppt/slides/slide3.xml" Id="R428a9135dec5475b" /><Relationship Type="http://schemas.openxmlformats.org/officeDocument/2006/relationships/slide" Target="/ppt/slides/slide4.xml" Id="Rcc22bf0266e04fb2" /><Relationship Type="http://schemas.openxmlformats.org/officeDocument/2006/relationships/slide" Target="/ppt/slides/slide5.xml" Id="Rb0284763a9444b73" /><Relationship Type="http://schemas.openxmlformats.org/officeDocument/2006/relationships/slide" Target="/ppt/slides/slide6.xml" Id="Ra50b1d28400d459d" /><Relationship Type="http://schemas.openxmlformats.org/officeDocument/2006/relationships/slide" Target="/ppt/slides/slide7.xml" Id="R4d18a6c9b0c24a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d1fbcfbbb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26e063e143de" /><Relationship Type="http://schemas.openxmlformats.org/officeDocument/2006/relationships/theme" Target="/ppt/slideMasters/theme/theme1.xml" Id="R650f528373d9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526e063e1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298ab7b5a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7f81b5a40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a709bd901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317fb454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3c80ab08d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c2b07052d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1f4ad61dc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MELLEM 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NES INVEST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90 714 394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90 924 946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borre@mellemnes.no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963 123 345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