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b1d2912cd843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162bcf06ee42ef"/>
  </p:sldMasterIdLst>
  <p:sldIdLst>
    <p:sldId xmlns:r="http://schemas.openxmlformats.org/officeDocument/2006/relationships" id="256" r:id="R70e6896ece4c4c31"/>
    <p:sldId xmlns:r="http://schemas.openxmlformats.org/officeDocument/2006/relationships" id="257" r:id="R0d2d9795ef624b33"/>
    <p:sldId xmlns:r="http://schemas.openxmlformats.org/officeDocument/2006/relationships" id="258" r:id="Rf59f5242ec7a493d"/>
    <p:sldId xmlns:r="http://schemas.openxmlformats.org/officeDocument/2006/relationships" id="259" r:id="Rf836dbcd54fd475c"/>
    <p:sldId xmlns:r="http://schemas.openxmlformats.org/officeDocument/2006/relationships" id="260" r:id="Rd68d5f86af3c4856"/>
    <p:sldId xmlns:r="http://schemas.openxmlformats.org/officeDocument/2006/relationships" id="261" r:id="R0277b9aae2fd4cf5"/>
    <p:sldId xmlns:r="http://schemas.openxmlformats.org/officeDocument/2006/relationships" id="262" r:id="Rf91bcfefda5848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162bcf06ee42ef" /><Relationship Type="http://schemas.openxmlformats.org/officeDocument/2006/relationships/slide" Target="/ppt/slides/slide1.xml" Id="R70e6896ece4c4c31" /><Relationship Type="http://schemas.openxmlformats.org/officeDocument/2006/relationships/slide" Target="/ppt/slides/slide2.xml" Id="R0d2d9795ef624b33" /><Relationship Type="http://schemas.openxmlformats.org/officeDocument/2006/relationships/slide" Target="/ppt/slides/slide3.xml" Id="Rf59f5242ec7a493d" /><Relationship Type="http://schemas.openxmlformats.org/officeDocument/2006/relationships/slide" Target="/ppt/slides/slide4.xml" Id="Rf836dbcd54fd475c" /><Relationship Type="http://schemas.openxmlformats.org/officeDocument/2006/relationships/slide" Target="/ppt/slides/slide5.xml" Id="Rd68d5f86af3c4856" /><Relationship Type="http://schemas.openxmlformats.org/officeDocument/2006/relationships/slide" Target="/ppt/slides/slide6.xml" Id="R0277b9aae2fd4cf5" /><Relationship Type="http://schemas.openxmlformats.org/officeDocument/2006/relationships/slide" Target="/ppt/slides/slide7.xml" Id="Rf91bcfefda5848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4147a5294b42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b89d2457d415a" /><Relationship Type="http://schemas.openxmlformats.org/officeDocument/2006/relationships/theme" Target="/ppt/slideMasters/theme/theme1.xml" Id="R2a02ed3d755d4a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eb89d2457d41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fb8c9c61742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6129b702047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323bc39ee45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0010dd42d49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42198b6274c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8d0a62dee42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b292d932943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TREFF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TREFF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1 010 287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6 996 566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7 003 658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ERIK FINSRUD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Kikutveg 163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3719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35520067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efinsru@online.no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963 139 608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TREFF INVEST AS</a:t>
            </a:r>
          </a:p>
        </p:txBody>
      </p:sp>
    </p:spTree>
  </p:cSld>
  <p:clrMapOvr>
    <a:masterClrMapping xmlns:a="http://schemas.openxmlformats.org/drawingml/2006/main"/>
  </p:clrMapOvr>
</p:sld>
</file>