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245470dfa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16f6f57c14a3b"/>
  </p:sldMasterIdLst>
  <p:sldIdLst>
    <p:sldId xmlns:r="http://schemas.openxmlformats.org/officeDocument/2006/relationships" id="256" r:id="Rb9f9c362fe4b48df"/>
    <p:sldId xmlns:r="http://schemas.openxmlformats.org/officeDocument/2006/relationships" id="257" r:id="R00eac32e93604580"/>
    <p:sldId xmlns:r="http://schemas.openxmlformats.org/officeDocument/2006/relationships" id="258" r:id="R55d48c7e0f3d4a39"/>
    <p:sldId xmlns:r="http://schemas.openxmlformats.org/officeDocument/2006/relationships" id="259" r:id="Rf07e16314da344b7"/>
    <p:sldId xmlns:r="http://schemas.openxmlformats.org/officeDocument/2006/relationships" id="260" r:id="Rcd71d5d6e8244133"/>
    <p:sldId xmlns:r="http://schemas.openxmlformats.org/officeDocument/2006/relationships" id="261" r:id="R27072b35bf5248f8"/>
    <p:sldId xmlns:r="http://schemas.openxmlformats.org/officeDocument/2006/relationships" id="262" r:id="Rf8392f435238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16f6f57c14a3b" /><Relationship Type="http://schemas.openxmlformats.org/officeDocument/2006/relationships/slide" Target="/ppt/slides/slide1.xml" Id="Rb9f9c362fe4b48df" /><Relationship Type="http://schemas.openxmlformats.org/officeDocument/2006/relationships/slide" Target="/ppt/slides/slide2.xml" Id="R00eac32e93604580" /><Relationship Type="http://schemas.openxmlformats.org/officeDocument/2006/relationships/slide" Target="/ppt/slides/slide3.xml" Id="R55d48c7e0f3d4a39" /><Relationship Type="http://schemas.openxmlformats.org/officeDocument/2006/relationships/slide" Target="/ppt/slides/slide4.xml" Id="Rf07e16314da344b7" /><Relationship Type="http://schemas.openxmlformats.org/officeDocument/2006/relationships/slide" Target="/ppt/slides/slide5.xml" Id="Rcd71d5d6e8244133" /><Relationship Type="http://schemas.openxmlformats.org/officeDocument/2006/relationships/slide" Target="/ppt/slides/slide6.xml" Id="R27072b35bf5248f8" /><Relationship Type="http://schemas.openxmlformats.org/officeDocument/2006/relationships/slide" Target="/ppt/slides/slide7.xml" Id="Rf8392f435238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948b6bd80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798253824360" /><Relationship Type="http://schemas.openxmlformats.org/officeDocument/2006/relationships/theme" Target="/ppt/slideMasters/theme/theme1.xml" Id="R0b7509b4fa1e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979825382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bdf7209d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221d5b2b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f1c69716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ce9ae55e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e9086ac2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a911c753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0dc3d208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K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JSJ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963 185 049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