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45e794e8c8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06debcd11f4fd6"/>
  </p:sldMasterIdLst>
  <p:sldIdLst>
    <p:sldId xmlns:r="http://schemas.openxmlformats.org/officeDocument/2006/relationships" id="256" r:id="R5fc8980b45564430"/>
    <p:sldId xmlns:r="http://schemas.openxmlformats.org/officeDocument/2006/relationships" id="257" r:id="R1d6b26e57b7e4491"/>
    <p:sldId xmlns:r="http://schemas.openxmlformats.org/officeDocument/2006/relationships" id="258" r:id="R14fb89c7e6df46a7"/>
    <p:sldId xmlns:r="http://schemas.openxmlformats.org/officeDocument/2006/relationships" id="259" r:id="R58978b0f81234e9a"/>
    <p:sldId xmlns:r="http://schemas.openxmlformats.org/officeDocument/2006/relationships" id="260" r:id="Rab9be0d2dc134e5d"/>
    <p:sldId xmlns:r="http://schemas.openxmlformats.org/officeDocument/2006/relationships" id="261" r:id="R6b08ee8e742a4dfd"/>
    <p:sldId xmlns:r="http://schemas.openxmlformats.org/officeDocument/2006/relationships" id="262" r:id="Rb94526a50165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06debcd11f4fd6" /><Relationship Type="http://schemas.openxmlformats.org/officeDocument/2006/relationships/slide" Target="/ppt/slides/slide1.xml" Id="R5fc8980b45564430" /><Relationship Type="http://schemas.openxmlformats.org/officeDocument/2006/relationships/slide" Target="/ppt/slides/slide2.xml" Id="R1d6b26e57b7e4491" /><Relationship Type="http://schemas.openxmlformats.org/officeDocument/2006/relationships/slide" Target="/ppt/slides/slide3.xml" Id="R14fb89c7e6df46a7" /><Relationship Type="http://schemas.openxmlformats.org/officeDocument/2006/relationships/slide" Target="/ppt/slides/slide4.xml" Id="R58978b0f81234e9a" /><Relationship Type="http://schemas.openxmlformats.org/officeDocument/2006/relationships/slide" Target="/ppt/slides/slide5.xml" Id="Rab9be0d2dc134e5d" /><Relationship Type="http://schemas.openxmlformats.org/officeDocument/2006/relationships/slide" Target="/ppt/slides/slide6.xml" Id="R6b08ee8e742a4dfd" /><Relationship Type="http://schemas.openxmlformats.org/officeDocument/2006/relationships/slide" Target="/ppt/slides/slide7.xml" Id="Rb94526a50165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bf5e339aa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442c676134caf" /><Relationship Type="http://schemas.openxmlformats.org/officeDocument/2006/relationships/theme" Target="/ppt/slideMasters/theme/theme1.xml" Id="R95e207782c88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0442c676134c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2913b8ba7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44e866ed4b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d0ab6ee304e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e7e4e0b4040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0735d5f8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b5a66e884f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27f832149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3 353 795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579 967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1 570 452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2 206 337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ANDREASSEN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post@bryggenrevisjon.no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www.bryggenrevisjon.no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963 216 343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BRYGGEN REVISJON AS</a:t>
            </a:r>
          </a:p>
        </p:txBody>
      </p:sp>
    </p:spTree>
  </p:cSld>
  <p:clrMapOvr>
    <a:masterClrMapping xmlns:a="http://schemas.openxmlformats.org/drawingml/2006/main"/>
  </p:clrMapOvr>
</p:sld>
</file>