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11b390a6546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11fb7032d4877"/>
  </p:sldMasterIdLst>
  <p:sldIdLst>
    <p:sldId xmlns:r="http://schemas.openxmlformats.org/officeDocument/2006/relationships" id="256" r:id="Rf73c3ad6a8594bb2"/>
    <p:sldId xmlns:r="http://schemas.openxmlformats.org/officeDocument/2006/relationships" id="257" r:id="R3148e33c96f9425f"/>
    <p:sldId xmlns:r="http://schemas.openxmlformats.org/officeDocument/2006/relationships" id="258" r:id="R826e5c1c2e144fac"/>
    <p:sldId xmlns:r="http://schemas.openxmlformats.org/officeDocument/2006/relationships" id="259" r:id="R3a45a7a542cf458c"/>
    <p:sldId xmlns:r="http://schemas.openxmlformats.org/officeDocument/2006/relationships" id="260" r:id="Re97a3bcfba744d00"/>
    <p:sldId xmlns:r="http://schemas.openxmlformats.org/officeDocument/2006/relationships" id="261" r:id="Rd0c3503dd80642fc"/>
    <p:sldId xmlns:r="http://schemas.openxmlformats.org/officeDocument/2006/relationships" id="262" r:id="R8076ac010e4d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11fb7032d4877" /><Relationship Type="http://schemas.openxmlformats.org/officeDocument/2006/relationships/slide" Target="/ppt/slides/slide1.xml" Id="Rf73c3ad6a8594bb2" /><Relationship Type="http://schemas.openxmlformats.org/officeDocument/2006/relationships/slide" Target="/ppt/slides/slide2.xml" Id="R3148e33c96f9425f" /><Relationship Type="http://schemas.openxmlformats.org/officeDocument/2006/relationships/slide" Target="/ppt/slides/slide3.xml" Id="R826e5c1c2e144fac" /><Relationship Type="http://schemas.openxmlformats.org/officeDocument/2006/relationships/slide" Target="/ppt/slides/slide4.xml" Id="R3a45a7a542cf458c" /><Relationship Type="http://schemas.openxmlformats.org/officeDocument/2006/relationships/slide" Target="/ppt/slides/slide5.xml" Id="Re97a3bcfba744d00" /><Relationship Type="http://schemas.openxmlformats.org/officeDocument/2006/relationships/slide" Target="/ppt/slides/slide6.xml" Id="Rd0c3503dd80642fc" /><Relationship Type="http://schemas.openxmlformats.org/officeDocument/2006/relationships/slide" Target="/ppt/slides/slide7.xml" Id="R8076ac010e4d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c367e4572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64b45e4064ecc" /><Relationship Type="http://schemas.openxmlformats.org/officeDocument/2006/relationships/theme" Target="/ppt/slideMasters/theme/theme1.xml" Id="R16c3bd0c3cd1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64b45e406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9a7939b43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17475e2f440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582ff5fbb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306d69ad4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2fd85fdb5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8fe0744aa4c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19afe0c89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KULTUR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 KULTUR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14 045 818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22 222 516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REIDAR ØIE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Reidar Øie, Grønstads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963 325 630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