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68c88662b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285e0c45d84ec8"/>
  </p:sldMasterIdLst>
  <p:sldIdLst>
    <p:sldId xmlns:r="http://schemas.openxmlformats.org/officeDocument/2006/relationships" id="256" r:id="R109f25153d2d4ff8"/>
    <p:sldId xmlns:r="http://schemas.openxmlformats.org/officeDocument/2006/relationships" id="257" r:id="R97d9c063169a4c1b"/>
    <p:sldId xmlns:r="http://schemas.openxmlformats.org/officeDocument/2006/relationships" id="258" r:id="Re3a343313f2a43b5"/>
    <p:sldId xmlns:r="http://schemas.openxmlformats.org/officeDocument/2006/relationships" id="259" r:id="Re1312ecc8ea4464e"/>
    <p:sldId xmlns:r="http://schemas.openxmlformats.org/officeDocument/2006/relationships" id="260" r:id="R6544c62314e043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85e0c45d84ec8" /><Relationship Type="http://schemas.openxmlformats.org/officeDocument/2006/relationships/slide" Target="/ppt/slides/slide1.xml" Id="R109f25153d2d4ff8" /><Relationship Type="http://schemas.openxmlformats.org/officeDocument/2006/relationships/slide" Target="/ppt/slides/slide2.xml" Id="R97d9c063169a4c1b" /><Relationship Type="http://schemas.openxmlformats.org/officeDocument/2006/relationships/slide" Target="/ppt/slides/slide3.xml" Id="Re3a343313f2a43b5" /><Relationship Type="http://schemas.openxmlformats.org/officeDocument/2006/relationships/slide" Target="/ppt/slides/slide4.xml" Id="Re1312ecc8ea4464e" /><Relationship Type="http://schemas.openxmlformats.org/officeDocument/2006/relationships/slide" Target="/ppt/slides/slide5.xml" Id="R6544c62314e043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17e56cacc4d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f08aece1645dd" /><Relationship Type="http://schemas.openxmlformats.org/officeDocument/2006/relationships/theme" Target="/ppt/slideMasters/theme/theme1.xml" Id="Re557635bc10b43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6f08aece1645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d1a18a1804a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11a2c847243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e5bba472141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874a6b75942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9c6aa9eec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KARASJOGA GIELDA / KARASJOK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KARASJOGA GIELDA / KARASJOK KOMMUNE ble etablert [år] og holder til i Karasjok.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Raddeviessogeaidnu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9730 Karasjok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46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postmottak@karasjok.kommune.no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www.karasjok.kommune.no/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963 376 030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KARASJOGA GIELDA / KARASJOK KOMMUNE</a:t>
            </a:r>
          </a:p>
        </p:txBody>
      </p:sp>
    </p:spTree>
  </p:cSld>
  <p:clrMapOvr>
    <a:masterClrMapping xmlns:a="http://schemas.openxmlformats.org/drawingml/2006/main"/>
  </p:clrMapOvr>
</p:sld>
</file>