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ca8c25088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181918b9a48ae"/>
  </p:sldMasterIdLst>
  <p:sldIdLst>
    <p:sldId xmlns:r="http://schemas.openxmlformats.org/officeDocument/2006/relationships" id="256" r:id="R4d4b6cbf87e147a5"/>
    <p:sldId xmlns:r="http://schemas.openxmlformats.org/officeDocument/2006/relationships" id="257" r:id="R2f32b2343eab4665"/>
    <p:sldId xmlns:r="http://schemas.openxmlformats.org/officeDocument/2006/relationships" id="258" r:id="R6e3e3ab6834b4045"/>
    <p:sldId xmlns:r="http://schemas.openxmlformats.org/officeDocument/2006/relationships" id="259" r:id="R7b99f6089ed14568"/>
    <p:sldId xmlns:r="http://schemas.openxmlformats.org/officeDocument/2006/relationships" id="260" r:id="R7e9f0419d7cb4017"/>
    <p:sldId xmlns:r="http://schemas.openxmlformats.org/officeDocument/2006/relationships" id="261" r:id="R8ec29e329a2e45e7"/>
    <p:sldId xmlns:r="http://schemas.openxmlformats.org/officeDocument/2006/relationships" id="262" r:id="Rf40522d22d0e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181918b9a48ae" /><Relationship Type="http://schemas.openxmlformats.org/officeDocument/2006/relationships/slide" Target="/ppt/slides/slide1.xml" Id="R4d4b6cbf87e147a5" /><Relationship Type="http://schemas.openxmlformats.org/officeDocument/2006/relationships/slide" Target="/ppt/slides/slide2.xml" Id="R2f32b2343eab4665" /><Relationship Type="http://schemas.openxmlformats.org/officeDocument/2006/relationships/slide" Target="/ppt/slides/slide3.xml" Id="R6e3e3ab6834b4045" /><Relationship Type="http://schemas.openxmlformats.org/officeDocument/2006/relationships/slide" Target="/ppt/slides/slide4.xml" Id="R7b99f6089ed14568" /><Relationship Type="http://schemas.openxmlformats.org/officeDocument/2006/relationships/slide" Target="/ppt/slides/slide5.xml" Id="R7e9f0419d7cb4017" /><Relationship Type="http://schemas.openxmlformats.org/officeDocument/2006/relationships/slide" Target="/ppt/slides/slide6.xml" Id="R8ec29e329a2e45e7" /><Relationship Type="http://schemas.openxmlformats.org/officeDocument/2006/relationships/slide" Target="/ppt/slides/slide7.xml" Id="Rf40522d22d0e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b5437352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a71b150e4c20" /><Relationship Type="http://schemas.openxmlformats.org/officeDocument/2006/relationships/theme" Target="/ppt/slideMasters/theme/theme1.xml" Id="R480a1819d57e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5a71b150e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74b1ac10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2c89b092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d1903727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a479540c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4b3867a5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c0898f07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7a851667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