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0f2c234c0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5689bb9314529"/>
  </p:sldMasterIdLst>
  <p:sldIdLst>
    <p:sldId xmlns:r="http://schemas.openxmlformats.org/officeDocument/2006/relationships" id="256" r:id="Rfec0acd62ad24a0e"/>
    <p:sldId xmlns:r="http://schemas.openxmlformats.org/officeDocument/2006/relationships" id="257" r:id="Rffe26b756f1b4e25"/>
    <p:sldId xmlns:r="http://schemas.openxmlformats.org/officeDocument/2006/relationships" id="258" r:id="R2ae4f785f71b477f"/>
    <p:sldId xmlns:r="http://schemas.openxmlformats.org/officeDocument/2006/relationships" id="259" r:id="Rb54ce7f4486b4817"/>
    <p:sldId xmlns:r="http://schemas.openxmlformats.org/officeDocument/2006/relationships" id="260" r:id="R530854f3acf447e9"/>
    <p:sldId xmlns:r="http://schemas.openxmlformats.org/officeDocument/2006/relationships" id="261" r:id="R31a9155ee6a54df3"/>
    <p:sldId xmlns:r="http://schemas.openxmlformats.org/officeDocument/2006/relationships" id="262" r:id="R6a653bff6ce2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5689bb9314529" /><Relationship Type="http://schemas.openxmlformats.org/officeDocument/2006/relationships/slide" Target="/ppt/slides/slide1.xml" Id="Rfec0acd62ad24a0e" /><Relationship Type="http://schemas.openxmlformats.org/officeDocument/2006/relationships/slide" Target="/ppt/slides/slide2.xml" Id="Rffe26b756f1b4e25" /><Relationship Type="http://schemas.openxmlformats.org/officeDocument/2006/relationships/slide" Target="/ppt/slides/slide3.xml" Id="R2ae4f785f71b477f" /><Relationship Type="http://schemas.openxmlformats.org/officeDocument/2006/relationships/slide" Target="/ppt/slides/slide4.xml" Id="Rb54ce7f4486b4817" /><Relationship Type="http://schemas.openxmlformats.org/officeDocument/2006/relationships/slide" Target="/ppt/slides/slide5.xml" Id="R530854f3acf447e9" /><Relationship Type="http://schemas.openxmlformats.org/officeDocument/2006/relationships/slide" Target="/ppt/slides/slide6.xml" Id="R31a9155ee6a54df3" /><Relationship Type="http://schemas.openxmlformats.org/officeDocument/2006/relationships/slide" Target="/ppt/slides/slide7.xml" Id="R6a653bff6ce2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b218404f5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b009d38694b37" /><Relationship Type="http://schemas.openxmlformats.org/officeDocument/2006/relationships/theme" Target="/ppt/slideMasters/theme/theme1.xml" Id="R006d848412c0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b009d3869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c2e22d4f343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dd2f7889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e95bfaec5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524316c1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6df20b9cd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78def5698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35de49c0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EIGEDOM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2 074 045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1 249 597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648 231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2 049 150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9 750 858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MARI NILSEN MOBERG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NILSEN BØRVE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61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963 804 725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EIGEDOM AS</a:t>
            </a:r>
          </a:p>
        </p:txBody>
      </p:sp>
    </p:spTree>
  </p:cSld>
  <p:clrMapOvr>
    <a:masterClrMapping xmlns:a="http://schemas.openxmlformats.org/drawingml/2006/main"/>
  </p:clrMapOvr>
</p:sld>
</file>