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e5097f75174c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be9b8788aa4815"/>
  </p:sldMasterIdLst>
  <p:sldIdLst>
    <p:sldId xmlns:r="http://schemas.openxmlformats.org/officeDocument/2006/relationships" id="256" r:id="R88c5c54ebd644e7c"/>
    <p:sldId xmlns:r="http://schemas.openxmlformats.org/officeDocument/2006/relationships" id="257" r:id="R07db698dda534c92"/>
    <p:sldId xmlns:r="http://schemas.openxmlformats.org/officeDocument/2006/relationships" id="258" r:id="R71d79f7988b34055"/>
    <p:sldId xmlns:r="http://schemas.openxmlformats.org/officeDocument/2006/relationships" id="259" r:id="R69afa01275254d51"/>
    <p:sldId xmlns:r="http://schemas.openxmlformats.org/officeDocument/2006/relationships" id="260" r:id="R14d75990b9fd4f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e9b8788aa4815" /><Relationship Type="http://schemas.openxmlformats.org/officeDocument/2006/relationships/slide" Target="/ppt/slides/slide1.xml" Id="R88c5c54ebd644e7c" /><Relationship Type="http://schemas.openxmlformats.org/officeDocument/2006/relationships/slide" Target="/ppt/slides/slide2.xml" Id="R07db698dda534c92" /><Relationship Type="http://schemas.openxmlformats.org/officeDocument/2006/relationships/slide" Target="/ppt/slides/slide3.xml" Id="R71d79f7988b34055" /><Relationship Type="http://schemas.openxmlformats.org/officeDocument/2006/relationships/slide" Target="/ppt/slides/slide4.xml" Id="R69afa01275254d51" /><Relationship Type="http://schemas.openxmlformats.org/officeDocument/2006/relationships/slide" Target="/ppt/slides/slide5.xml" Id="R14d75990b9fd4f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ff01e698e48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e38353cfb4ccb" /><Relationship Type="http://schemas.openxmlformats.org/officeDocument/2006/relationships/theme" Target="/ppt/slideMasters/theme/theme1.xml" Id="R312945517b6245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ee38353cfb4c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205e17aef4b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dede529b34d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2f387173440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078f93bf64d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9a542a27f44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STRYN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STRYN KOMMUNE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Tonningsgata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47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postmottak@stryn.kommune.no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www.stryn.kommune.no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963 989 202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KOMMUNE</a:t>
            </a:r>
          </a:p>
        </p:txBody>
      </p:sp>
    </p:spTree>
  </p:cSld>
  <p:clrMapOvr>
    <a:masterClrMapping xmlns:a="http://schemas.openxmlformats.org/drawingml/2006/main"/>
  </p:clrMapOvr>
</p:sld>
</file>