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d2c2fe8858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0fadd897fc44f3"/>
  </p:sldMasterIdLst>
  <p:sldIdLst>
    <p:sldId xmlns:r="http://schemas.openxmlformats.org/officeDocument/2006/relationships" id="256" r:id="R80881f327b6447dd"/>
    <p:sldId xmlns:r="http://schemas.openxmlformats.org/officeDocument/2006/relationships" id="257" r:id="Re0d7372e153a471a"/>
    <p:sldId xmlns:r="http://schemas.openxmlformats.org/officeDocument/2006/relationships" id="258" r:id="R5d0f75c6bd6d4c15"/>
    <p:sldId xmlns:r="http://schemas.openxmlformats.org/officeDocument/2006/relationships" id="259" r:id="R727c60fdd87e4c8a"/>
    <p:sldId xmlns:r="http://schemas.openxmlformats.org/officeDocument/2006/relationships" id="260" r:id="R97de920d6741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fadd897fc44f3" /><Relationship Type="http://schemas.openxmlformats.org/officeDocument/2006/relationships/slide" Target="/ppt/slides/slide1.xml" Id="R80881f327b6447dd" /><Relationship Type="http://schemas.openxmlformats.org/officeDocument/2006/relationships/slide" Target="/ppt/slides/slide2.xml" Id="Re0d7372e153a471a" /><Relationship Type="http://schemas.openxmlformats.org/officeDocument/2006/relationships/slide" Target="/ppt/slides/slide3.xml" Id="R5d0f75c6bd6d4c15" /><Relationship Type="http://schemas.openxmlformats.org/officeDocument/2006/relationships/slide" Target="/ppt/slides/slide4.xml" Id="R727c60fdd87e4c8a" /><Relationship Type="http://schemas.openxmlformats.org/officeDocument/2006/relationships/slide" Target="/ppt/slides/slide5.xml" Id="R97de920d6741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9e0abfa5e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e627526a643b7" /><Relationship Type="http://schemas.openxmlformats.org/officeDocument/2006/relationships/theme" Target="/ppt/slideMasters/theme/theme1.xml" Id="Rc0e005fc7bf6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e627526a643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358cefb7647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1cf792753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e3c34d1b044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817a5f006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c9cfa7bcc47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