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f6f36296b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bc3e93a6e4adf"/>
  </p:sldMasterIdLst>
  <p:sldIdLst>
    <p:sldId xmlns:r="http://schemas.openxmlformats.org/officeDocument/2006/relationships" id="256" r:id="R39923f24646443e8"/>
    <p:sldId xmlns:r="http://schemas.openxmlformats.org/officeDocument/2006/relationships" id="257" r:id="Ra0cc539a6bfc461c"/>
    <p:sldId xmlns:r="http://schemas.openxmlformats.org/officeDocument/2006/relationships" id="258" r:id="R960dab0343da47de"/>
    <p:sldId xmlns:r="http://schemas.openxmlformats.org/officeDocument/2006/relationships" id="259" r:id="Rad923414d87e4e18"/>
    <p:sldId xmlns:r="http://schemas.openxmlformats.org/officeDocument/2006/relationships" id="260" r:id="R196f19504d0f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bc3e93a6e4adf" /><Relationship Type="http://schemas.openxmlformats.org/officeDocument/2006/relationships/slide" Target="/ppt/slides/slide1.xml" Id="R39923f24646443e8" /><Relationship Type="http://schemas.openxmlformats.org/officeDocument/2006/relationships/slide" Target="/ppt/slides/slide2.xml" Id="Ra0cc539a6bfc461c" /><Relationship Type="http://schemas.openxmlformats.org/officeDocument/2006/relationships/slide" Target="/ppt/slides/slide3.xml" Id="R960dab0343da47de" /><Relationship Type="http://schemas.openxmlformats.org/officeDocument/2006/relationships/slide" Target="/ppt/slides/slide4.xml" Id="Rad923414d87e4e18" /><Relationship Type="http://schemas.openxmlformats.org/officeDocument/2006/relationships/slide" Target="/ppt/slides/slide5.xml" Id="R196f19504d0f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af7eb1ea0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6ee4a5ece4bf7" /><Relationship Type="http://schemas.openxmlformats.org/officeDocument/2006/relationships/theme" Target="/ppt/slideMasters/theme/theme1.xml" Id="Rd3962b8802ae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6ee4a5ece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94732bba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d1adf38e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b3808294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b88c20cd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f596828f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