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1b35605a774d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e38af98aa849d6"/>
  </p:sldMasterIdLst>
  <p:sldIdLst>
    <p:sldId xmlns:r="http://schemas.openxmlformats.org/officeDocument/2006/relationships" id="256" r:id="Rd96c96888c4b4958"/>
    <p:sldId xmlns:r="http://schemas.openxmlformats.org/officeDocument/2006/relationships" id="257" r:id="R04b1d0af6fe44d3a"/>
    <p:sldId xmlns:r="http://schemas.openxmlformats.org/officeDocument/2006/relationships" id="258" r:id="R40dbb1f8af934acb"/>
    <p:sldId xmlns:r="http://schemas.openxmlformats.org/officeDocument/2006/relationships" id="259" r:id="Rc24001949d994e72"/>
    <p:sldId xmlns:r="http://schemas.openxmlformats.org/officeDocument/2006/relationships" id="260" r:id="Rbd3b7963834e4db3"/>
    <p:sldId xmlns:r="http://schemas.openxmlformats.org/officeDocument/2006/relationships" id="261" r:id="Rdd2350cf4c5640ab"/>
    <p:sldId xmlns:r="http://schemas.openxmlformats.org/officeDocument/2006/relationships" id="262" r:id="R6b05f959f3c848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38af98aa849d6" /><Relationship Type="http://schemas.openxmlformats.org/officeDocument/2006/relationships/slide" Target="/ppt/slides/slide1.xml" Id="Rd96c96888c4b4958" /><Relationship Type="http://schemas.openxmlformats.org/officeDocument/2006/relationships/slide" Target="/ppt/slides/slide2.xml" Id="R04b1d0af6fe44d3a" /><Relationship Type="http://schemas.openxmlformats.org/officeDocument/2006/relationships/slide" Target="/ppt/slides/slide3.xml" Id="R40dbb1f8af934acb" /><Relationship Type="http://schemas.openxmlformats.org/officeDocument/2006/relationships/slide" Target="/ppt/slides/slide4.xml" Id="Rc24001949d994e72" /><Relationship Type="http://schemas.openxmlformats.org/officeDocument/2006/relationships/slide" Target="/ppt/slides/slide5.xml" Id="Rbd3b7963834e4db3" /><Relationship Type="http://schemas.openxmlformats.org/officeDocument/2006/relationships/slide" Target="/ppt/slides/slide6.xml" Id="Rdd2350cf4c5640ab" /><Relationship Type="http://schemas.openxmlformats.org/officeDocument/2006/relationships/slide" Target="/ppt/slides/slide7.xml" Id="R6b05f959f3c848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5fc79cd9a74b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9062c404a4e0a" /><Relationship Type="http://schemas.openxmlformats.org/officeDocument/2006/relationships/theme" Target="/ppt/slideMasters/theme/theme1.xml" Id="R1400fbb4cf674e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e9062c404a4e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86a982d8647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92d5e83134c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dea49570044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249cb115b48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72bb73e464d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8ba3919a645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0aaa3252d48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ASA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1 887 000 000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7 081 000 000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CLEARSTREAM BANKING S.A.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Sandviksbodene 77A/B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corporate@mowi.com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www.mowi.com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964 118 191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