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517fd9ff5446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d7daefb624827"/>
  </p:sldMasterIdLst>
  <p:sldIdLst>
    <p:sldId xmlns:r="http://schemas.openxmlformats.org/officeDocument/2006/relationships" id="256" r:id="R79b31bc313094408"/>
    <p:sldId xmlns:r="http://schemas.openxmlformats.org/officeDocument/2006/relationships" id="257" r:id="R39568bb3f4fa4386"/>
    <p:sldId xmlns:r="http://schemas.openxmlformats.org/officeDocument/2006/relationships" id="258" r:id="Rdfd322a39ccc4af6"/>
    <p:sldId xmlns:r="http://schemas.openxmlformats.org/officeDocument/2006/relationships" id="259" r:id="R617bbfc9308a4d1c"/>
    <p:sldId xmlns:r="http://schemas.openxmlformats.org/officeDocument/2006/relationships" id="260" r:id="R49798692f21d4244"/>
    <p:sldId xmlns:r="http://schemas.openxmlformats.org/officeDocument/2006/relationships" id="261" r:id="Rc6f949d7157541b8"/>
    <p:sldId xmlns:r="http://schemas.openxmlformats.org/officeDocument/2006/relationships" id="262" r:id="R95078789a9fb48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d7daefb624827" /><Relationship Type="http://schemas.openxmlformats.org/officeDocument/2006/relationships/slide" Target="/ppt/slides/slide1.xml" Id="R79b31bc313094408" /><Relationship Type="http://schemas.openxmlformats.org/officeDocument/2006/relationships/slide" Target="/ppt/slides/slide2.xml" Id="R39568bb3f4fa4386" /><Relationship Type="http://schemas.openxmlformats.org/officeDocument/2006/relationships/slide" Target="/ppt/slides/slide3.xml" Id="Rdfd322a39ccc4af6" /><Relationship Type="http://schemas.openxmlformats.org/officeDocument/2006/relationships/slide" Target="/ppt/slides/slide4.xml" Id="R617bbfc9308a4d1c" /><Relationship Type="http://schemas.openxmlformats.org/officeDocument/2006/relationships/slide" Target="/ppt/slides/slide5.xml" Id="R49798692f21d4244" /><Relationship Type="http://schemas.openxmlformats.org/officeDocument/2006/relationships/slide" Target="/ppt/slides/slide6.xml" Id="Rc6f949d7157541b8" /><Relationship Type="http://schemas.openxmlformats.org/officeDocument/2006/relationships/slide" Target="/ppt/slides/slide7.xml" Id="R95078789a9fb48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a540813794b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8083c4e394f1e" /><Relationship Type="http://schemas.openxmlformats.org/officeDocument/2006/relationships/theme" Target="/ppt/slideMasters/theme/theme1.xml" Id="Rf5755f9504d1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8083c4e39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77020a0e343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34463617348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9dafd5b2b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7983910314f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39b1523be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0148e9b1042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455ffad0f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1 306 127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9 553 164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FRODE GOGSTAD  –  64,3 %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RAASTAD KAJA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17,9 %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964 199 833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