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d11e631789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bc56f60c1425e"/>
  </p:sldMasterIdLst>
  <p:sldIdLst>
    <p:sldId xmlns:r="http://schemas.openxmlformats.org/officeDocument/2006/relationships" id="256" r:id="Rd8bc3fd9efc54b8c"/>
    <p:sldId xmlns:r="http://schemas.openxmlformats.org/officeDocument/2006/relationships" id="257" r:id="Rd7b4adfa03ca452f"/>
    <p:sldId xmlns:r="http://schemas.openxmlformats.org/officeDocument/2006/relationships" id="258" r:id="Rdde00d7a2ce94969"/>
    <p:sldId xmlns:r="http://schemas.openxmlformats.org/officeDocument/2006/relationships" id="259" r:id="R91e7be6fced7456a"/>
    <p:sldId xmlns:r="http://schemas.openxmlformats.org/officeDocument/2006/relationships" id="260" r:id="Rd3cd6cc34072437c"/>
    <p:sldId xmlns:r="http://schemas.openxmlformats.org/officeDocument/2006/relationships" id="261" r:id="Rda08a2c98ebd4fdf"/>
    <p:sldId xmlns:r="http://schemas.openxmlformats.org/officeDocument/2006/relationships" id="262" r:id="Rc9f7a944006346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bc56f60c1425e" /><Relationship Type="http://schemas.openxmlformats.org/officeDocument/2006/relationships/slide" Target="/ppt/slides/slide1.xml" Id="Rd8bc3fd9efc54b8c" /><Relationship Type="http://schemas.openxmlformats.org/officeDocument/2006/relationships/slide" Target="/ppt/slides/slide2.xml" Id="Rd7b4adfa03ca452f" /><Relationship Type="http://schemas.openxmlformats.org/officeDocument/2006/relationships/slide" Target="/ppt/slides/slide3.xml" Id="Rdde00d7a2ce94969" /><Relationship Type="http://schemas.openxmlformats.org/officeDocument/2006/relationships/slide" Target="/ppt/slides/slide4.xml" Id="R91e7be6fced7456a" /><Relationship Type="http://schemas.openxmlformats.org/officeDocument/2006/relationships/slide" Target="/ppt/slides/slide5.xml" Id="Rd3cd6cc34072437c" /><Relationship Type="http://schemas.openxmlformats.org/officeDocument/2006/relationships/slide" Target="/ppt/slides/slide6.xml" Id="Rda08a2c98ebd4fdf" /><Relationship Type="http://schemas.openxmlformats.org/officeDocument/2006/relationships/slide" Target="/ppt/slides/slide7.xml" Id="Rc9f7a944006346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712cbd097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a465a002e45b3" /><Relationship Type="http://schemas.openxmlformats.org/officeDocument/2006/relationships/theme" Target="/ppt/slideMasters/theme/theme1.xml" Id="R8834b1d03e53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9a465a002e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7a6793ea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214d7466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c7b8abc59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47cc2e7ce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e2e639d64a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0c5fa8ad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6236b292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MØBELUTSALGET OVE 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MØBELUTSALGET OVE FOSS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52 663 416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57 346 562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OVE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964 202 133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MØBELUTSALGET OVE FOSS AS</a:t>
            </a:r>
          </a:p>
        </p:txBody>
      </p:sp>
    </p:spTree>
  </p:cSld>
  <p:clrMapOvr>
    <a:masterClrMapping xmlns:a="http://schemas.openxmlformats.org/drawingml/2006/main"/>
  </p:clrMapOvr>
</p:sld>
</file>