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5627afa2584a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955279b78b473f"/>
  </p:sldMasterIdLst>
  <p:sldIdLst>
    <p:sldId xmlns:r="http://schemas.openxmlformats.org/officeDocument/2006/relationships" id="256" r:id="Raff604a3a9b54c64"/>
    <p:sldId xmlns:r="http://schemas.openxmlformats.org/officeDocument/2006/relationships" id="257" r:id="R17c4f238f324450f"/>
    <p:sldId xmlns:r="http://schemas.openxmlformats.org/officeDocument/2006/relationships" id="258" r:id="Rdba62adfd44c4854"/>
    <p:sldId xmlns:r="http://schemas.openxmlformats.org/officeDocument/2006/relationships" id="259" r:id="R3fa024978ad54d52"/>
    <p:sldId xmlns:r="http://schemas.openxmlformats.org/officeDocument/2006/relationships" id="260" r:id="R9329e75aeb4f412e"/>
    <p:sldId xmlns:r="http://schemas.openxmlformats.org/officeDocument/2006/relationships" id="261" r:id="R7ea99e7f861547b4"/>
    <p:sldId xmlns:r="http://schemas.openxmlformats.org/officeDocument/2006/relationships" id="262" r:id="R7b23547d5d0140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955279b78b473f" /><Relationship Type="http://schemas.openxmlformats.org/officeDocument/2006/relationships/slide" Target="/ppt/slides/slide1.xml" Id="Raff604a3a9b54c64" /><Relationship Type="http://schemas.openxmlformats.org/officeDocument/2006/relationships/slide" Target="/ppt/slides/slide2.xml" Id="R17c4f238f324450f" /><Relationship Type="http://schemas.openxmlformats.org/officeDocument/2006/relationships/slide" Target="/ppt/slides/slide3.xml" Id="Rdba62adfd44c4854" /><Relationship Type="http://schemas.openxmlformats.org/officeDocument/2006/relationships/slide" Target="/ppt/slides/slide4.xml" Id="R3fa024978ad54d52" /><Relationship Type="http://schemas.openxmlformats.org/officeDocument/2006/relationships/slide" Target="/ppt/slides/slide5.xml" Id="R9329e75aeb4f412e" /><Relationship Type="http://schemas.openxmlformats.org/officeDocument/2006/relationships/slide" Target="/ppt/slides/slide6.xml" Id="R7ea99e7f861547b4" /><Relationship Type="http://schemas.openxmlformats.org/officeDocument/2006/relationships/slide" Target="/ppt/slides/slide7.xml" Id="R7b23547d5d0140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e35ccd98054b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3bca35bea48a8" /><Relationship Type="http://schemas.openxmlformats.org/officeDocument/2006/relationships/theme" Target="/ppt/slideMasters/theme/theme1.xml" Id="Rdb2eb4f016524c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e3bca35bea48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435288ab84c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8e878343b44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d29a100a140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96fc882c949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642df766249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9e300c00c4d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37f3adce04d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FORLAGSHUSET VIGMOSTAD &amp; BJØRKE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FORLAGSHUSET VIGMOSTAD &amp; BJØRKE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FORLAGSHUSET VIGMOSTAD &amp; BJØRKE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FORLAGSHUSET VIGMOSTAD &amp; BJØRKE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FORLAGSHUSET VIGMOSTAD &amp; BJØRKE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FORLAGSHUSET VIGMOSTAD &amp; BJØRKE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5 391 559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−170 083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32 431 557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328 922 519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604 981 348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FORLAGSHUSET VIGMOSTAD &amp; BJØRKE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BORGÅSEN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BJØRKEHAGEN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HAUGABAKKA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FORLAGSHUSET VIGMOSTAD &amp; BJØRKE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38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964 235 112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FORLAGSHUSET VIGMOSTAD &amp; BJØRKE AS</a:t>
            </a:r>
          </a:p>
        </p:txBody>
      </p:sp>
    </p:spTree>
  </p:cSld>
  <p:clrMapOvr>
    <a:masterClrMapping xmlns:a="http://schemas.openxmlformats.org/drawingml/2006/main"/>
  </p:clrMapOvr>
</p:sld>
</file>