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f3c4319e5945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80d222cd0e48b4"/>
  </p:sldMasterIdLst>
  <p:sldIdLst>
    <p:sldId xmlns:r="http://schemas.openxmlformats.org/officeDocument/2006/relationships" id="256" r:id="R68891b084d8f4a38"/>
    <p:sldId xmlns:r="http://schemas.openxmlformats.org/officeDocument/2006/relationships" id="257" r:id="R44edec1b5c534915"/>
    <p:sldId xmlns:r="http://schemas.openxmlformats.org/officeDocument/2006/relationships" id="258" r:id="R5a51fceb109f4fd0"/>
    <p:sldId xmlns:r="http://schemas.openxmlformats.org/officeDocument/2006/relationships" id="259" r:id="R968a39bef701402f"/>
    <p:sldId xmlns:r="http://schemas.openxmlformats.org/officeDocument/2006/relationships" id="260" r:id="R9c01b9fb7c514151"/>
    <p:sldId xmlns:r="http://schemas.openxmlformats.org/officeDocument/2006/relationships" id="261" r:id="Rcbc217e913f14765"/>
    <p:sldId xmlns:r="http://schemas.openxmlformats.org/officeDocument/2006/relationships" id="262" r:id="R25bfdc880fad4c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80d222cd0e48b4" /><Relationship Type="http://schemas.openxmlformats.org/officeDocument/2006/relationships/slide" Target="/ppt/slides/slide1.xml" Id="R68891b084d8f4a38" /><Relationship Type="http://schemas.openxmlformats.org/officeDocument/2006/relationships/slide" Target="/ppt/slides/slide2.xml" Id="R44edec1b5c534915" /><Relationship Type="http://schemas.openxmlformats.org/officeDocument/2006/relationships/slide" Target="/ppt/slides/slide3.xml" Id="R5a51fceb109f4fd0" /><Relationship Type="http://schemas.openxmlformats.org/officeDocument/2006/relationships/slide" Target="/ppt/slides/slide4.xml" Id="R968a39bef701402f" /><Relationship Type="http://schemas.openxmlformats.org/officeDocument/2006/relationships/slide" Target="/ppt/slides/slide5.xml" Id="R9c01b9fb7c514151" /><Relationship Type="http://schemas.openxmlformats.org/officeDocument/2006/relationships/slide" Target="/ppt/slides/slide6.xml" Id="Rcbc217e913f14765" /><Relationship Type="http://schemas.openxmlformats.org/officeDocument/2006/relationships/slide" Target="/ppt/slides/slide7.xml" Id="R25bfdc880fad4c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ead79169f844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205d0c5d4434a" /><Relationship Type="http://schemas.openxmlformats.org/officeDocument/2006/relationships/theme" Target="/ppt/slideMasters/theme/theme1.xml" Id="Rc513955c3c8143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5205d0c5d443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fd69080e594a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649a16bec49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a03f3aefa43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89922ba6143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2b56417414c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1f23be2224f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b71ba48f34c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HOPE REKNESKAPSKONTOR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HOPE REKNESKAPSKONTOR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HOPE REKNESKAPSKONTOR AS ble etablert [år] og holder til i Dale I Sunnfjord.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HOPE REKNESKAPSKONTOR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HOPE REKNESKAPSKONTOR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HOPE REKNESKAPSKONTOR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19 177 838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2 553 820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1 900 352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6 872 029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HOPE REKNESKAPSKONTOR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HOPATUNET AS  –  40,1 %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KFS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REEN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KVAMSÅS ODDGEIR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MORTENSBAKKE BERIT ANITA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 ELSE BRIT BORTHEIM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HOPE REKNESKAPSKONTOR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Dalstunet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6963 Dale I Sunnfjord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73 99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hafs@accountor.no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www.accountor.no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964 240 108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HOPE REKNESKAPSKONTOR AS</a:t>
            </a:r>
          </a:p>
        </p:txBody>
      </p:sp>
    </p:spTree>
  </p:cSld>
  <p:clrMapOvr>
    <a:masterClrMapping xmlns:a="http://schemas.openxmlformats.org/drawingml/2006/main"/>
  </p:clrMapOvr>
</p:sld>
</file>