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a1837078d42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f7ae553a7744cd"/>
  </p:sldMasterIdLst>
  <p:sldIdLst>
    <p:sldId xmlns:r="http://schemas.openxmlformats.org/officeDocument/2006/relationships" id="256" r:id="R3c3833a436824231"/>
    <p:sldId xmlns:r="http://schemas.openxmlformats.org/officeDocument/2006/relationships" id="257" r:id="R33aeff2022da4837"/>
    <p:sldId xmlns:r="http://schemas.openxmlformats.org/officeDocument/2006/relationships" id="258" r:id="R17e49e646e4e48a6"/>
    <p:sldId xmlns:r="http://schemas.openxmlformats.org/officeDocument/2006/relationships" id="259" r:id="Rdd0200408af941ef"/>
    <p:sldId xmlns:r="http://schemas.openxmlformats.org/officeDocument/2006/relationships" id="260" r:id="R5669c9ef2d0644de"/>
    <p:sldId xmlns:r="http://schemas.openxmlformats.org/officeDocument/2006/relationships" id="261" r:id="Rd15996c3869c4779"/>
    <p:sldId xmlns:r="http://schemas.openxmlformats.org/officeDocument/2006/relationships" id="262" r:id="R3cabaa55f38b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7ae553a7744cd" /><Relationship Type="http://schemas.openxmlformats.org/officeDocument/2006/relationships/slide" Target="/ppt/slides/slide1.xml" Id="R3c3833a436824231" /><Relationship Type="http://schemas.openxmlformats.org/officeDocument/2006/relationships/slide" Target="/ppt/slides/slide2.xml" Id="R33aeff2022da4837" /><Relationship Type="http://schemas.openxmlformats.org/officeDocument/2006/relationships/slide" Target="/ppt/slides/slide3.xml" Id="R17e49e646e4e48a6" /><Relationship Type="http://schemas.openxmlformats.org/officeDocument/2006/relationships/slide" Target="/ppt/slides/slide4.xml" Id="Rdd0200408af941ef" /><Relationship Type="http://schemas.openxmlformats.org/officeDocument/2006/relationships/slide" Target="/ppt/slides/slide5.xml" Id="R5669c9ef2d0644de" /><Relationship Type="http://schemas.openxmlformats.org/officeDocument/2006/relationships/slide" Target="/ppt/slides/slide6.xml" Id="Rd15996c3869c4779" /><Relationship Type="http://schemas.openxmlformats.org/officeDocument/2006/relationships/slide" Target="/ppt/slides/slide7.xml" Id="R3cabaa55f38b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18e50e683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d60be87454d09" /><Relationship Type="http://schemas.openxmlformats.org/officeDocument/2006/relationships/theme" Target="/ppt/slideMasters/theme/theme1.xml" Id="R32fc1a1f9234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6d60be87454d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a22c5f061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78d4d830245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073c4af13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bf0d10dd74b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01b33fc3d48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388d6245640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8b758f570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NORDAL REVISJONSBUREAU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 REVISJONSBUREAU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2 588 200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850 945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ENDRESEN HOLDING AS  –  94,1 %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ENDRESEN HOLDING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BJARNE NORDAL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Ålesund Team-Revisjon AS, Apotekergata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sbj@revisornordal.no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964 284 946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