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85211a58364b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a5431c55a94219"/>
  </p:sldMasterIdLst>
  <p:sldIdLst>
    <p:sldId xmlns:r="http://schemas.openxmlformats.org/officeDocument/2006/relationships" id="256" r:id="Re573bc8326f448c7"/>
    <p:sldId xmlns:r="http://schemas.openxmlformats.org/officeDocument/2006/relationships" id="257" r:id="R86427d09bade4df9"/>
    <p:sldId xmlns:r="http://schemas.openxmlformats.org/officeDocument/2006/relationships" id="258" r:id="R3c75a59587514c97"/>
    <p:sldId xmlns:r="http://schemas.openxmlformats.org/officeDocument/2006/relationships" id="259" r:id="R1f24b14ba3ea4ee0"/>
    <p:sldId xmlns:r="http://schemas.openxmlformats.org/officeDocument/2006/relationships" id="260" r:id="R4b3124d15e3749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a5431c55a94219" /><Relationship Type="http://schemas.openxmlformats.org/officeDocument/2006/relationships/slide" Target="/ppt/slides/slide1.xml" Id="Re573bc8326f448c7" /><Relationship Type="http://schemas.openxmlformats.org/officeDocument/2006/relationships/slide" Target="/ppt/slides/slide2.xml" Id="R86427d09bade4df9" /><Relationship Type="http://schemas.openxmlformats.org/officeDocument/2006/relationships/slide" Target="/ppt/slides/slide3.xml" Id="R3c75a59587514c97" /><Relationship Type="http://schemas.openxmlformats.org/officeDocument/2006/relationships/slide" Target="/ppt/slides/slide4.xml" Id="R1f24b14ba3ea4ee0" /><Relationship Type="http://schemas.openxmlformats.org/officeDocument/2006/relationships/slide" Target="/ppt/slides/slide5.xml" Id="R4b3124d15e3749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bb20ba6fce4d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4831b6d50411a" /><Relationship Type="http://schemas.openxmlformats.org/officeDocument/2006/relationships/theme" Target="/ppt/slideMasters/theme/theme1.xml" Id="Rae382871c09b49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24831b6d5041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4f3060d1e44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2c5e33f1044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f2b8a0fb544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e284dd53f40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380006a0b49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TOMTER MATHUS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TOMTER MATHUS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TOMTER MATHUS ANS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TOMTER MATHUS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TOMTER MATHUS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TOMTER MATHUS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964 432 627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TOMTER MATHUS ANS</a:t>
            </a:r>
          </a:p>
        </p:txBody>
      </p:sp>
    </p:spTree>
  </p:cSld>
  <p:clrMapOvr>
    <a:masterClrMapping xmlns:a="http://schemas.openxmlformats.org/drawingml/2006/main"/>
  </p:clrMapOvr>
</p:sld>
</file>