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aa5241c2e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70fca9d23453c"/>
  </p:sldMasterIdLst>
  <p:sldIdLst>
    <p:sldId xmlns:r="http://schemas.openxmlformats.org/officeDocument/2006/relationships" id="256" r:id="Rebe37fca772c4700"/>
    <p:sldId xmlns:r="http://schemas.openxmlformats.org/officeDocument/2006/relationships" id="257" r:id="R21a51694614b4d29"/>
    <p:sldId xmlns:r="http://schemas.openxmlformats.org/officeDocument/2006/relationships" id="258" r:id="R5f8483d932054fb1"/>
    <p:sldId xmlns:r="http://schemas.openxmlformats.org/officeDocument/2006/relationships" id="259" r:id="R03178b6bf3c04d8a"/>
    <p:sldId xmlns:r="http://schemas.openxmlformats.org/officeDocument/2006/relationships" id="260" r:id="Rc918c6a4c515497b"/>
    <p:sldId xmlns:r="http://schemas.openxmlformats.org/officeDocument/2006/relationships" id="261" r:id="R5bf7c842a38944a9"/>
    <p:sldId xmlns:r="http://schemas.openxmlformats.org/officeDocument/2006/relationships" id="262" r:id="R2630b030b3e4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70fca9d23453c" /><Relationship Type="http://schemas.openxmlformats.org/officeDocument/2006/relationships/slide" Target="/ppt/slides/slide1.xml" Id="Rebe37fca772c4700" /><Relationship Type="http://schemas.openxmlformats.org/officeDocument/2006/relationships/slide" Target="/ppt/slides/slide2.xml" Id="R21a51694614b4d29" /><Relationship Type="http://schemas.openxmlformats.org/officeDocument/2006/relationships/slide" Target="/ppt/slides/slide3.xml" Id="R5f8483d932054fb1" /><Relationship Type="http://schemas.openxmlformats.org/officeDocument/2006/relationships/slide" Target="/ppt/slides/slide4.xml" Id="R03178b6bf3c04d8a" /><Relationship Type="http://schemas.openxmlformats.org/officeDocument/2006/relationships/slide" Target="/ppt/slides/slide5.xml" Id="Rc918c6a4c515497b" /><Relationship Type="http://schemas.openxmlformats.org/officeDocument/2006/relationships/slide" Target="/ppt/slides/slide6.xml" Id="R5bf7c842a38944a9" /><Relationship Type="http://schemas.openxmlformats.org/officeDocument/2006/relationships/slide" Target="/ppt/slides/slide7.xml" Id="R2630b030b3e4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052292018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7ddd4da14115" /><Relationship Type="http://schemas.openxmlformats.org/officeDocument/2006/relationships/theme" Target="/ppt/slideMasters/theme/theme1.xml" Id="R0572f0dd8df2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a7ddd4da1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31f8ce52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759bb7bb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3f64e5f2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698ee543f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67ff7d48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d34f1fe7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c5ae4b3d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TRÆNA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TRÆNA HANDEL AS ble etablert [år] og holder til i Træna.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28 714 724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8 646 551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8770 Træna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75095233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964 557 276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