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1bbc34b3a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74990f93b4053"/>
  </p:sldMasterIdLst>
  <p:sldIdLst>
    <p:sldId xmlns:r="http://schemas.openxmlformats.org/officeDocument/2006/relationships" id="256" r:id="R681eae811c674923"/>
    <p:sldId xmlns:r="http://schemas.openxmlformats.org/officeDocument/2006/relationships" id="257" r:id="R1c6b6a7329874207"/>
    <p:sldId xmlns:r="http://schemas.openxmlformats.org/officeDocument/2006/relationships" id="258" r:id="Re55f69cb3a164bc4"/>
    <p:sldId xmlns:r="http://schemas.openxmlformats.org/officeDocument/2006/relationships" id="259" r:id="R2b80ed08b41c4c08"/>
    <p:sldId xmlns:r="http://schemas.openxmlformats.org/officeDocument/2006/relationships" id="260" r:id="Rc7f7f569a2e84a4e"/>
    <p:sldId xmlns:r="http://schemas.openxmlformats.org/officeDocument/2006/relationships" id="261" r:id="Rd93210b4a21143de"/>
    <p:sldId xmlns:r="http://schemas.openxmlformats.org/officeDocument/2006/relationships" id="262" r:id="R8455c5a2c276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74990f93b4053" /><Relationship Type="http://schemas.openxmlformats.org/officeDocument/2006/relationships/slide" Target="/ppt/slides/slide1.xml" Id="R681eae811c674923" /><Relationship Type="http://schemas.openxmlformats.org/officeDocument/2006/relationships/slide" Target="/ppt/slides/slide2.xml" Id="R1c6b6a7329874207" /><Relationship Type="http://schemas.openxmlformats.org/officeDocument/2006/relationships/slide" Target="/ppt/slides/slide3.xml" Id="Re55f69cb3a164bc4" /><Relationship Type="http://schemas.openxmlformats.org/officeDocument/2006/relationships/slide" Target="/ppt/slides/slide4.xml" Id="R2b80ed08b41c4c08" /><Relationship Type="http://schemas.openxmlformats.org/officeDocument/2006/relationships/slide" Target="/ppt/slides/slide5.xml" Id="Rc7f7f569a2e84a4e" /><Relationship Type="http://schemas.openxmlformats.org/officeDocument/2006/relationships/slide" Target="/ppt/slides/slide6.xml" Id="Rd93210b4a21143de" /><Relationship Type="http://schemas.openxmlformats.org/officeDocument/2006/relationships/slide" Target="/ppt/slides/slide7.xml" Id="R8455c5a2c276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90f72a417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20958471145f7" /><Relationship Type="http://schemas.openxmlformats.org/officeDocument/2006/relationships/theme" Target="/ppt/slideMasters/theme/theme1.xml" Id="R268bd5af3c10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209584711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d482c3c7c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9e93ecf43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6d1fb22894e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dafb341e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292677ab1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df98cee347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1735e7e0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L BREKKE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L BREKKE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15 536 405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ANTON BREKKE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BREKKE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10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post@brekke.as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964 618 356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L BREKKE AS</a:t>
            </a:r>
          </a:p>
        </p:txBody>
      </p:sp>
    </p:spTree>
  </p:cSld>
  <p:clrMapOvr>
    <a:masterClrMapping xmlns:a="http://schemas.openxmlformats.org/drawingml/2006/main"/>
  </p:clrMapOvr>
</p:sld>
</file>