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eafda78b9f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9df2e0339b4a8c"/>
  </p:sldMasterIdLst>
  <p:sldIdLst>
    <p:sldId xmlns:r="http://schemas.openxmlformats.org/officeDocument/2006/relationships" id="256" r:id="Re09a60c39d654410"/>
    <p:sldId xmlns:r="http://schemas.openxmlformats.org/officeDocument/2006/relationships" id="257" r:id="R095d908bc3ad4516"/>
    <p:sldId xmlns:r="http://schemas.openxmlformats.org/officeDocument/2006/relationships" id="258" r:id="R49c0ee25b1544c87"/>
    <p:sldId xmlns:r="http://schemas.openxmlformats.org/officeDocument/2006/relationships" id="259" r:id="R949033bf7b2d4d70"/>
    <p:sldId xmlns:r="http://schemas.openxmlformats.org/officeDocument/2006/relationships" id="260" r:id="R1f90e3acec394883"/>
    <p:sldId xmlns:r="http://schemas.openxmlformats.org/officeDocument/2006/relationships" id="261" r:id="R80f0de0c63c8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df2e0339b4a8c" /><Relationship Type="http://schemas.openxmlformats.org/officeDocument/2006/relationships/slide" Target="/ppt/slides/slide1.xml" Id="Re09a60c39d654410" /><Relationship Type="http://schemas.openxmlformats.org/officeDocument/2006/relationships/slide" Target="/ppt/slides/slide2.xml" Id="R095d908bc3ad4516" /><Relationship Type="http://schemas.openxmlformats.org/officeDocument/2006/relationships/slide" Target="/ppt/slides/slide3.xml" Id="R49c0ee25b1544c87" /><Relationship Type="http://schemas.openxmlformats.org/officeDocument/2006/relationships/slide" Target="/ppt/slides/slide4.xml" Id="R949033bf7b2d4d70" /><Relationship Type="http://schemas.openxmlformats.org/officeDocument/2006/relationships/slide" Target="/ppt/slides/slide5.xml" Id="R1f90e3acec394883" /><Relationship Type="http://schemas.openxmlformats.org/officeDocument/2006/relationships/slide" Target="/ppt/slides/slide6.xml" Id="R80f0de0c63c8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9c308ab66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8d3c31479449f" /><Relationship Type="http://schemas.openxmlformats.org/officeDocument/2006/relationships/theme" Target="/ppt/slideMasters/theme/theme1.xml" Id="R3261fc1029ad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b8d3c3147944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1184c84464f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04b6d4e4d4d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194879de2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870e0f39e44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3b5ae40d840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a793006a843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ØKONOMI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2026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298 278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313 278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964 769 516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ØKONOMI AS</a:t>
            </a:r>
          </a:p>
        </p:txBody>
      </p:sp>
    </p:spTree>
  </p:cSld>
  <p:clrMapOvr>
    <a:masterClrMapping xmlns:a="http://schemas.openxmlformats.org/drawingml/2006/main"/>
  </p:clrMapOvr>
</p:sld>
</file>