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e25425271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afd01d7e243e9"/>
  </p:sldMasterIdLst>
  <p:sldIdLst>
    <p:sldId xmlns:r="http://schemas.openxmlformats.org/officeDocument/2006/relationships" id="256" r:id="Rd6d5b095219847c0"/>
    <p:sldId xmlns:r="http://schemas.openxmlformats.org/officeDocument/2006/relationships" id="257" r:id="R43c9b1d4c86746cd"/>
    <p:sldId xmlns:r="http://schemas.openxmlformats.org/officeDocument/2006/relationships" id="258" r:id="Rc5ac043ff1af46e7"/>
    <p:sldId xmlns:r="http://schemas.openxmlformats.org/officeDocument/2006/relationships" id="259" r:id="R02ebe43a8ae1432f"/>
    <p:sldId xmlns:r="http://schemas.openxmlformats.org/officeDocument/2006/relationships" id="260" r:id="R4827a7706e5b487b"/>
    <p:sldId xmlns:r="http://schemas.openxmlformats.org/officeDocument/2006/relationships" id="261" r:id="R983cb33a99a0424f"/>
    <p:sldId xmlns:r="http://schemas.openxmlformats.org/officeDocument/2006/relationships" id="262" r:id="R70ae8d095ba3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afd01d7e243e9" /><Relationship Type="http://schemas.openxmlformats.org/officeDocument/2006/relationships/slide" Target="/ppt/slides/slide1.xml" Id="Rd6d5b095219847c0" /><Relationship Type="http://schemas.openxmlformats.org/officeDocument/2006/relationships/slide" Target="/ppt/slides/slide2.xml" Id="R43c9b1d4c86746cd" /><Relationship Type="http://schemas.openxmlformats.org/officeDocument/2006/relationships/slide" Target="/ppt/slides/slide3.xml" Id="Rc5ac043ff1af46e7" /><Relationship Type="http://schemas.openxmlformats.org/officeDocument/2006/relationships/slide" Target="/ppt/slides/slide4.xml" Id="R02ebe43a8ae1432f" /><Relationship Type="http://schemas.openxmlformats.org/officeDocument/2006/relationships/slide" Target="/ppt/slides/slide5.xml" Id="R4827a7706e5b487b" /><Relationship Type="http://schemas.openxmlformats.org/officeDocument/2006/relationships/slide" Target="/ppt/slides/slide6.xml" Id="R983cb33a99a0424f" /><Relationship Type="http://schemas.openxmlformats.org/officeDocument/2006/relationships/slide" Target="/ppt/slides/slide7.xml" Id="R70ae8d095ba3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4f53929ee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1008ccd341b1" /><Relationship Type="http://schemas.openxmlformats.org/officeDocument/2006/relationships/theme" Target="/ppt/slideMasters/theme/theme1.xml" Id="R226cdea49d2d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c1008ccd3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54d44c0a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6ca2b113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c8352c1b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83896804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c74f540644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e170fe907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c7b26e53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