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081bb872c143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42300fe14e47ba"/>
  </p:sldMasterIdLst>
  <p:sldIdLst>
    <p:sldId xmlns:r="http://schemas.openxmlformats.org/officeDocument/2006/relationships" id="256" r:id="R8e355eba29d04263"/>
    <p:sldId xmlns:r="http://schemas.openxmlformats.org/officeDocument/2006/relationships" id="257" r:id="R16e5043b51a841cb"/>
    <p:sldId xmlns:r="http://schemas.openxmlformats.org/officeDocument/2006/relationships" id="258" r:id="Recbe5fe8cb6f4b4d"/>
    <p:sldId xmlns:r="http://schemas.openxmlformats.org/officeDocument/2006/relationships" id="259" r:id="Rf15a888ca0694dc8"/>
    <p:sldId xmlns:r="http://schemas.openxmlformats.org/officeDocument/2006/relationships" id="260" r:id="Ra91f6526f965415d"/>
    <p:sldId xmlns:r="http://schemas.openxmlformats.org/officeDocument/2006/relationships" id="261" r:id="R0667251993074daa"/>
    <p:sldId xmlns:r="http://schemas.openxmlformats.org/officeDocument/2006/relationships" id="262" r:id="Rfbbff5304c9e47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42300fe14e47ba" /><Relationship Type="http://schemas.openxmlformats.org/officeDocument/2006/relationships/slide" Target="/ppt/slides/slide1.xml" Id="R8e355eba29d04263" /><Relationship Type="http://schemas.openxmlformats.org/officeDocument/2006/relationships/slide" Target="/ppt/slides/slide2.xml" Id="R16e5043b51a841cb" /><Relationship Type="http://schemas.openxmlformats.org/officeDocument/2006/relationships/slide" Target="/ppt/slides/slide3.xml" Id="Recbe5fe8cb6f4b4d" /><Relationship Type="http://schemas.openxmlformats.org/officeDocument/2006/relationships/slide" Target="/ppt/slides/slide4.xml" Id="Rf15a888ca0694dc8" /><Relationship Type="http://schemas.openxmlformats.org/officeDocument/2006/relationships/slide" Target="/ppt/slides/slide5.xml" Id="Ra91f6526f965415d" /><Relationship Type="http://schemas.openxmlformats.org/officeDocument/2006/relationships/slide" Target="/ppt/slides/slide6.xml" Id="R0667251993074daa" /><Relationship Type="http://schemas.openxmlformats.org/officeDocument/2006/relationships/slide" Target="/ppt/slides/slide7.xml" Id="Rfbbff5304c9e47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f9f25b23b49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b9ff571684c0d" /><Relationship Type="http://schemas.openxmlformats.org/officeDocument/2006/relationships/theme" Target="/ppt/slideMasters/theme/theme1.xml" Id="R037e444670fe4c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9b9ff571684c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ba287a95948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1b2cb68af44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38b0303e64d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e8d667abb43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1e1d7c50a46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6105366e243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bdca027af4f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MARTINSEN COMMUNICATION &amp; MARKETING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COMMUNICATION &amp;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COMMUNICATION &amp; MARKETING AS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COMMUNICATION &amp;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COMMUNICATION &amp;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COMMUNICATION &amp;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−205 222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379 441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COMMUNICATION &amp;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EGIL MARTINSEN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COMMUNICATION &amp;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Ilaveien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649680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964 802 513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COMMUNICATION &amp; MARKETING AS</a:t>
            </a:r>
          </a:p>
        </p:txBody>
      </p:sp>
    </p:spTree>
  </p:cSld>
  <p:clrMapOvr>
    <a:masterClrMapping xmlns:a="http://schemas.openxmlformats.org/drawingml/2006/main"/>
  </p:clrMapOvr>
</p:sld>
</file>