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6afcf04b39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46e4a1c7044b0"/>
  </p:sldMasterIdLst>
  <p:sldIdLst>
    <p:sldId xmlns:r="http://schemas.openxmlformats.org/officeDocument/2006/relationships" id="256" r:id="Rdc7f67897f5e48fe"/>
    <p:sldId xmlns:r="http://schemas.openxmlformats.org/officeDocument/2006/relationships" id="257" r:id="R28f17f4af5c741bc"/>
    <p:sldId xmlns:r="http://schemas.openxmlformats.org/officeDocument/2006/relationships" id="258" r:id="R3292a7e46d054abd"/>
    <p:sldId xmlns:r="http://schemas.openxmlformats.org/officeDocument/2006/relationships" id="259" r:id="R7332ff627ee342b1"/>
    <p:sldId xmlns:r="http://schemas.openxmlformats.org/officeDocument/2006/relationships" id="260" r:id="R6e0e43982f794de5"/>
    <p:sldId xmlns:r="http://schemas.openxmlformats.org/officeDocument/2006/relationships" id="261" r:id="R2689be48b51c4021"/>
    <p:sldId xmlns:r="http://schemas.openxmlformats.org/officeDocument/2006/relationships" id="262" r:id="R2f6d60b214f9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46e4a1c7044b0" /><Relationship Type="http://schemas.openxmlformats.org/officeDocument/2006/relationships/slide" Target="/ppt/slides/slide1.xml" Id="Rdc7f67897f5e48fe" /><Relationship Type="http://schemas.openxmlformats.org/officeDocument/2006/relationships/slide" Target="/ppt/slides/slide2.xml" Id="R28f17f4af5c741bc" /><Relationship Type="http://schemas.openxmlformats.org/officeDocument/2006/relationships/slide" Target="/ppt/slides/slide3.xml" Id="R3292a7e46d054abd" /><Relationship Type="http://schemas.openxmlformats.org/officeDocument/2006/relationships/slide" Target="/ppt/slides/slide4.xml" Id="R7332ff627ee342b1" /><Relationship Type="http://schemas.openxmlformats.org/officeDocument/2006/relationships/slide" Target="/ppt/slides/slide5.xml" Id="R6e0e43982f794de5" /><Relationship Type="http://schemas.openxmlformats.org/officeDocument/2006/relationships/slide" Target="/ppt/slides/slide6.xml" Id="R2689be48b51c4021" /><Relationship Type="http://schemas.openxmlformats.org/officeDocument/2006/relationships/slide" Target="/ppt/slides/slide7.xml" Id="R2f6d60b214f9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dca67b19f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b0c79c5e4a61" /><Relationship Type="http://schemas.openxmlformats.org/officeDocument/2006/relationships/theme" Target="/ppt/slideMasters/theme/theme1.xml" Id="Re2d32c848301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cb0c79c5e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09afa371d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eb76b5784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45b5449a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4f1c13750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2e58288e1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3a742966c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67f0b10ec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DACAPO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DACAPO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54 664 601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295 128 001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364 251 022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CSH INVEST I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JJH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INVEST I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 HOLDING AS  –  10,3 %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964 833 826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