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fcc12a875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d3a5f71f1443b"/>
  </p:sldMasterIdLst>
  <p:sldIdLst>
    <p:sldId xmlns:r="http://schemas.openxmlformats.org/officeDocument/2006/relationships" id="256" r:id="Rccbfc6bdd1994518"/>
    <p:sldId xmlns:r="http://schemas.openxmlformats.org/officeDocument/2006/relationships" id="257" r:id="Rf1757656cd3543cf"/>
    <p:sldId xmlns:r="http://schemas.openxmlformats.org/officeDocument/2006/relationships" id="258" r:id="Rda7929af27da4287"/>
    <p:sldId xmlns:r="http://schemas.openxmlformats.org/officeDocument/2006/relationships" id="259" r:id="R2448ea2cd8fb453e"/>
    <p:sldId xmlns:r="http://schemas.openxmlformats.org/officeDocument/2006/relationships" id="260" r:id="R7f60222ab4a540be"/>
    <p:sldId xmlns:r="http://schemas.openxmlformats.org/officeDocument/2006/relationships" id="261" r:id="R7b511d1567d9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d3a5f71f1443b" /><Relationship Type="http://schemas.openxmlformats.org/officeDocument/2006/relationships/slide" Target="/ppt/slides/slide1.xml" Id="Rccbfc6bdd1994518" /><Relationship Type="http://schemas.openxmlformats.org/officeDocument/2006/relationships/slide" Target="/ppt/slides/slide2.xml" Id="Rf1757656cd3543cf" /><Relationship Type="http://schemas.openxmlformats.org/officeDocument/2006/relationships/slide" Target="/ppt/slides/slide3.xml" Id="Rda7929af27da4287" /><Relationship Type="http://schemas.openxmlformats.org/officeDocument/2006/relationships/slide" Target="/ppt/slides/slide4.xml" Id="R2448ea2cd8fb453e" /><Relationship Type="http://schemas.openxmlformats.org/officeDocument/2006/relationships/slide" Target="/ppt/slides/slide5.xml" Id="R7f60222ab4a540be" /><Relationship Type="http://schemas.openxmlformats.org/officeDocument/2006/relationships/slide" Target="/ppt/slides/slide6.xml" Id="R7b511d1567d9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520db32ff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5af4e9264ae1" /><Relationship Type="http://schemas.openxmlformats.org/officeDocument/2006/relationships/theme" Target="/ppt/slideMasters/theme/theme1.xml" Id="R8b391d2acfd0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d5af4e926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538318a4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fe9d2772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8dadfd313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50a19e10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099b08e85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4ff0b8f67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STAVERN FOLKEHØYSKOLE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STAVERN FOLKEHØYSKOLE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33 871 917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17 852 467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51 297 415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Helgeroveien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15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post@stavernfhs.no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www.stavernfhs.no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964 859 787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