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6f586b239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c99887dce4c73"/>
  </p:sldMasterIdLst>
  <p:sldIdLst>
    <p:sldId xmlns:r="http://schemas.openxmlformats.org/officeDocument/2006/relationships" id="256" r:id="Rf3dcb3fb731b48c7"/>
    <p:sldId xmlns:r="http://schemas.openxmlformats.org/officeDocument/2006/relationships" id="257" r:id="R1874806231d34906"/>
    <p:sldId xmlns:r="http://schemas.openxmlformats.org/officeDocument/2006/relationships" id="258" r:id="R696de6b5350942b6"/>
    <p:sldId xmlns:r="http://schemas.openxmlformats.org/officeDocument/2006/relationships" id="259" r:id="R950b061559894163"/>
    <p:sldId xmlns:r="http://schemas.openxmlformats.org/officeDocument/2006/relationships" id="260" r:id="Rd0b96554681d4e8b"/>
    <p:sldId xmlns:r="http://schemas.openxmlformats.org/officeDocument/2006/relationships" id="261" r:id="R64595d5beb1b4ec0"/>
    <p:sldId xmlns:r="http://schemas.openxmlformats.org/officeDocument/2006/relationships" id="262" r:id="R8476aba2c7b6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c99887dce4c73" /><Relationship Type="http://schemas.openxmlformats.org/officeDocument/2006/relationships/slide" Target="/ppt/slides/slide1.xml" Id="Rf3dcb3fb731b48c7" /><Relationship Type="http://schemas.openxmlformats.org/officeDocument/2006/relationships/slide" Target="/ppt/slides/slide2.xml" Id="R1874806231d34906" /><Relationship Type="http://schemas.openxmlformats.org/officeDocument/2006/relationships/slide" Target="/ppt/slides/slide3.xml" Id="R696de6b5350942b6" /><Relationship Type="http://schemas.openxmlformats.org/officeDocument/2006/relationships/slide" Target="/ppt/slides/slide4.xml" Id="R950b061559894163" /><Relationship Type="http://schemas.openxmlformats.org/officeDocument/2006/relationships/slide" Target="/ppt/slides/slide5.xml" Id="Rd0b96554681d4e8b" /><Relationship Type="http://schemas.openxmlformats.org/officeDocument/2006/relationships/slide" Target="/ppt/slides/slide6.xml" Id="R64595d5beb1b4ec0" /><Relationship Type="http://schemas.openxmlformats.org/officeDocument/2006/relationships/slide" Target="/ppt/slides/slide7.xml" Id="R8476aba2c7b6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d81c60879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afa9e5c14596" /><Relationship Type="http://schemas.openxmlformats.org/officeDocument/2006/relationships/theme" Target="/ppt/slideMasters/theme/theme1.xml" Id="R079b42299055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1afa9e5c1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3792e3cc3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2eba28b1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732073940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9708a4726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e916c035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0ee9b0a94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bcdab5e9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15 453 498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34 975 154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GORDON BØE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TAPTO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01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spar.varhaug@ngbutikk.net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964 920 060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AUESTAD AS</a:t>
            </a:r>
          </a:p>
        </p:txBody>
      </p:sp>
    </p:spTree>
  </p:cSld>
  <p:clrMapOvr>
    <a:masterClrMapping xmlns:a="http://schemas.openxmlformats.org/drawingml/2006/main"/>
  </p:clrMapOvr>
</p:sld>
</file>