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63d1804a0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c899a53a5439c"/>
  </p:sldMasterIdLst>
  <p:sldIdLst>
    <p:sldId xmlns:r="http://schemas.openxmlformats.org/officeDocument/2006/relationships" id="256" r:id="R9bbcbb8190214fc0"/>
    <p:sldId xmlns:r="http://schemas.openxmlformats.org/officeDocument/2006/relationships" id="257" r:id="R968b912901d84264"/>
    <p:sldId xmlns:r="http://schemas.openxmlformats.org/officeDocument/2006/relationships" id="258" r:id="R79e50d3a444a4eab"/>
    <p:sldId xmlns:r="http://schemas.openxmlformats.org/officeDocument/2006/relationships" id="259" r:id="Ree6245d5cbb743f5"/>
    <p:sldId xmlns:r="http://schemas.openxmlformats.org/officeDocument/2006/relationships" id="260" r:id="R3588a494653943c0"/>
    <p:sldId xmlns:r="http://schemas.openxmlformats.org/officeDocument/2006/relationships" id="261" r:id="R28e944637435452e"/>
    <p:sldId xmlns:r="http://schemas.openxmlformats.org/officeDocument/2006/relationships" id="262" r:id="Ra9bbb7af8f2e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c899a53a5439c" /><Relationship Type="http://schemas.openxmlformats.org/officeDocument/2006/relationships/slide" Target="/ppt/slides/slide1.xml" Id="R9bbcbb8190214fc0" /><Relationship Type="http://schemas.openxmlformats.org/officeDocument/2006/relationships/slide" Target="/ppt/slides/slide2.xml" Id="R968b912901d84264" /><Relationship Type="http://schemas.openxmlformats.org/officeDocument/2006/relationships/slide" Target="/ppt/slides/slide3.xml" Id="R79e50d3a444a4eab" /><Relationship Type="http://schemas.openxmlformats.org/officeDocument/2006/relationships/slide" Target="/ppt/slides/slide4.xml" Id="Ree6245d5cbb743f5" /><Relationship Type="http://schemas.openxmlformats.org/officeDocument/2006/relationships/slide" Target="/ppt/slides/slide5.xml" Id="R3588a494653943c0" /><Relationship Type="http://schemas.openxmlformats.org/officeDocument/2006/relationships/slide" Target="/ppt/slides/slide6.xml" Id="R28e944637435452e" /><Relationship Type="http://schemas.openxmlformats.org/officeDocument/2006/relationships/slide" Target="/ppt/slides/slide7.xml" Id="Ra9bbb7af8f2e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80f59eeac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8d7402a43412d" /><Relationship Type="http://schemas.openxmlformats.org/officeDocument/2006/relationships/theme" Target="/ppt/slideMasters/theme/theme1.xml" Id="R3293d6c63622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8d7402a43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62b19bc5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d90320f79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30b34f20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c2892803e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362829d0f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05b0aac6d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d748c5cf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CAMILLA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CATHRINE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LARS MATHIAS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LINN ELISABETH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STEIN HARALD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BENTE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Arnesen, Absalon Beyers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964 928 045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