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a2360a5cf464b7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5f63da8111c46f0"/>
  </p:sldMasterIdLst>
  <p:sldIdLst>
    <p:sldId xmlns:r="http://schemas.openxmlformats.org/officeDocument/2006/relationships" id="256" r:id="Rafe6af9d24594f3f"/>
    <p:sldId xmlns:r="http://schemas.openxmlformats.org/officeDocument/2006/relationships" id="257" r:id="R3e31c582de5d4e92"/>
    <p:sldId xmlns:r="http://schemas.openxmlformats.org/officeDocument/2006/relationships" id="258" r:id="R8924cb44314e4e7f"/>
    <p:sldId xmlns:r="http://schemas.openxmlformats.org/officeDocument/2006/relationships" id="259" r:id="Raabce555e51b47e1"/>
    <p:sldId xmlns:r="http://schemas.openxmlformats.org/officeDocument/2006/relationships" id="260" r:id="R0fbff09d369d4f8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f63da8111c46f0" /><Relationship Type="http://schemas.openxmlformats.org/officeDocument/2006/relationships/slide" Target="/ppt/slides/slide1.xml" Id="Rafe6af9d24594f3f" /><Relationship Type="http://schemas.openxmlformats.org/officeDocument/2006/relationships/slide" Target="/ppt/slides/slide2.xml" Id="R3e31c582de5d4e92" /><Relationship Type="http://schemas.openxmlformats.org/officeDocument/2006/relationships/slide" Target="/ppt/slides/slide3.xml" Id="R8924cb44314e4e7f" /><Relationship Type="http://schemas.openxmlformats.org/officeDocument/2006/relationships/slide" Target="/ppt/slides/slide4.xml" Id="Raabce555e51b47e1" /><Relationship Type="http://schemas.openxmlformats.org/officeDocument/2006/relationships/slide" Target="/ppt/slides/slide5.xml" Id="R0fbff09d369d4f8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a83e86115e47a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0fcf8733be4c01" /><Relationship Type="http://schemas.openxmlformats.org/officeDocument/2006/relationships/theme" Target="/ppt/slideMasters/theme/theme1.xml" Id="R77a281b564b0468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90fcf8733be4c0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63b1ea8ecb4d3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2f6da991a8452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6e6efc5a754c0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7e92331d084d6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7ecc5440b4412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MARKER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MARKER KOMMUNE ble etablert [år] og holder til i Ørje.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1870 Ørje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81 05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post@marker.kommune.no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www.marker.kommune.no/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964 944 334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MARKER KOMMUNE</a:t>
            </a:r>
          </a:p>
        </p:txBody>
      </p:sp>
    </p:spTree>
  </p:cSld>
  <p:clrMapOvr>
    <a:masterClrMapping xmlns:a="http://schemas.openxmlformats.org/drawingml/2006/main"/>
  </p:clrMapOvr>
</p:sld>
</file>